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10.jpg" ContentType="image/jpg"/>
  <Override PartName="/ppt/media/image15.jpg" ContentType="image/jpg"/>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17.jpg" ContentType="image/jpg"/>
  <Override PartName="/ppt/media/image18.jpg" ContentType="image/jpg"/>
  <Override PartName="/ppt/media/image19.jpg" ContentType="image/jpg"/>
  <Override PartName="/ppt/media/image20.jpg" ContentType="image/jpg"/>
  <Override PartName="/ppt/media/image22.jpg" ContentType="image/jpg"/>
  <Override PartName="/ppt/media/image24.jpg" ContentType="image/jpg"/>
  <Override PartName="/ppt/media/image25.jpg" ContentType="image/jpg"/>
  <Override PartName="/ppt/media/image26.jpg" ContentType="image/jpg"/>
  <Override PartName="/ppt/notesSlides/notesSlide16.xml" ContentType="application/vnd.openxmlformats-officedocument.presentationml.notesSlide+xml"/>
  <Override PartName="/ppt/media/image30.jpg" ContentType="image/jpg"/>
  <Override PartName="/ppt/media/image31.jpg" ContentType="image/jpg"/>
  <Override PartName="/ppt/notesSlides/notesSlide17.xml" ContentType="application/vnd.openxmlformats-officedocument.presentationml.notesSlide+xml"/>
  <Override PartName="/ppt/media/image33.jpg" ContentType="image/jpg"/>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35.jpg" ContentType="image/jpg"/>
  <Override PartName="/ppt/media/image37.jpg" ContentType="image/jpg"/>
  <Override PartName="/ppt/media/image38.jpg" ContentType="image/jpg"/>
  <Override PartName="/ppt/media/image39.jpg" ContentType="image/jpg"/>
  <Override PartName="/ppt/media/image40.jpg" ContentType="image/jp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media/image43.jpg" ContentType="image/jpg"/>
  <Override PartName="/ppt/media/image44.jpg" ContentType="image/jpg"/>
  <Override PartName="/ppt/media/image45.jpg" ContentType="image/jpg"/>
  <Override PartName="/ppt/notesSlides/notesSlide23.xml" ContentType="application/vnd.openxmlformats-officedocument.presentationml.notesSlide+xml"/>
  <Override PartName="/ppt/media/image52.jpg" ContentType="image/jpg"/>
  <Override PartName="/ppt/media/image53.jpg" ContentType="image/jpg"/>
  <Override PartName="/ppt/media/image54.jpg" ContentType="image/jpg"/>
  <Override PartName="/ppt/media/image55.jpg" ContentType="image/jpg"/>
  <Override PartName="/ppt/notesSlides/notesSlide24.xml" ContentType="application/vnd.openxmlformats-officedocument.presentationml.notesSlide+xml"/>
  <Override PartName="/ppt/notesSlides/notesSlide25.xml" ContentType="application/vnd.openxmlformats-officedocument.presentationml.notesSlide+xml"/>
  <Override PartName="/ppt/media/image57.jpg" ContentType="image/jpg"/>
  <Override PartName="/ppt/media/image60.jpg" ContentType="image/jpg"/>
  <Override PartName="/ppt/notesSlides/notesSlide26.xml" ContentType="application/vnd.openxmlformats-officedocument.presentationml.notesSlide+xml"/>
  <Override PartName="/ppt/media/image70.jpg" ContentType="image/jpg"/>
  <Override PartName="/ppt/media/image71.jpg" ContentType="image/jpg"/>
  <Override PartName="/ppt/media/image72.jpg" ContentType="image/jpg"/>
  <Override PartName="/ppt/media/image73.jpg" ContentType="image/jpg"/>
  <Override PartName="/ppt/notesSlides/notesSlide27.xml" ContentType="application/vnd.openxmlformats-officedocument.presentationml.notesSlide+xml"/>
  <Override PartName="/ppt/notesSlides/notesSlide28.xml" ContentType="application/vnd.openxmlformats-officedocument.presentationml.notesSlide+xml"/>
  <Override PartName="/ppt/media/image74.jpg" ContentType="image/jpg"/>
  <Override PartName="/ppt/notesSlides/notesSlide29.xml" ContentType="application/vnd.openxmlformats-officedocument.presentationml.notesSlide+xml"/>
  <Override PartName="/ppt/media/image75.jpg" ContentType="image/jpg"/>
  <Override PartName="/ppt/notesSlides/notesSlide30.xml" ContentType="application/vnd.openxmlformats-officedocument.presentationml.notesSlide+xml"/>
  <Override PartName="/ppt/media/image76.jpg" ContentType="image/jpg"/>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media/image77.jpg" ContentType="image/jpg"/>
  <Override PartName="/ppt/media/image78.jpg" ContentType="image/jpg"/>
  <Override PartName="/ppt/media/image79.jpg" ContentType="image/jpg"/>
  <Override PartName="/ppt/media/image81.jpg" ContentType="image/jpg"/>
  <Override PartName="/ppt/media/image82.jpg" ContentType="image/jpg"/>
  <Override PartName="/ppt/media/image83.jpg" ContentType="image/jpg"/>
  <Override PartName="/ppt/media/image86.jpg" ContentType="image/jpg"/>
  <Override PartName="/ppt/media/image87.jpg" ContentType="image/jp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4"/>
  </p:sldMasterIdLst>
  <p:notesMasterIdLst>
    <p:notesMasterId r:id="rId40"/>
  </p:notesMasterIdLst>
  <p:handoutMasterIdLst>
    <p:handoutMasterId r:id="rId41"/>
  </p:handoutMasterIdLst>
  <p:sldIdLst>
    <p:sldId id="291" r:id="rId5"/>
    <p:sldId id="257" r:id="rId6"/>
    <p:sldId id="293" r:id="rId7"/>
    <p:sldId id="258" r:id="rId8"/>
    <p:sldId id="295" r:id="rId9"/>
    <p:sldId id="259" r:id="rId10"/>
    <p:sldId id="260" r:id="rId11"/>
    <p:sldId id="261" r:id="rId12"/>
    <p:sldId id="262" r:id="rId13"/>
    <p:sldId id="296"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5" r:id="rId36"/>
    <p:sldId id="286" r:id="rId37"/>
    <p:sldId id="287" r:id="rId38"/>
    <p:sldId id="288" r:id="rId39"/>
  </p:sldIdLst>
  <p:sldSz cx="9906000" cy="6858000" type="A4"/>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0" d="100"/>
          <a:sy n="70" d="100"/>
        </p:scale>
        <p:origin x="1218" y="72"/>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53" d="100"/>
          <a:sy n="53" d="100"/>
        </p:scale>
        <p:origin x="-2814" y="-9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1432" tIns="45715" rIns="91432" bIns="45715" rtlCol="0"/>
          <a:lstStyle>
            <a:lvl1pPr algn="l">
              <a:defRPr sz="12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1432" tIns="45715" rIns="91432" bIns="45715" rtlCol="0"/>
          <a:lstStyle>
            <a:lvl1pPr algn="r">
              <a:defRPr sz="1200"/>
            </a:lvl1pPr>
          </a:lstStyle>
          <a:p>
            <a:fld id="{0D067B1F-94D7-4DA3-944D-BD69E394EF81}" type="datetimeFigureOut">
              <a:rPr lang="en-US" smtClean="0"/>
              <a:t>4/24/2018</a:t>
            </a:fld>
            <a:endParaRPr lang="en-US"/>
          </a:p>
        </p:txBody>
      </p:sp>
      <p:sp>
        <p:nvSpPr>
          <p:cNvPr id="4" name="Footer Placeholder 3"/>
          <p:cNvSpPr>
            <a:spLocks noGrp="1"/>
          </p:cNvSpPr>
          <p:nvPr>
            <p:ph type="ftr" sz="quarter" idx="2"/>
          </p:nvPr>
        </p:nvSpPr>
        <p:spPr>
          <a:xfrm>
            <a:off x="0" y="9119602"/>
            <a:ext cx="3169920" cy="480060"/>
          </a:xfrm>
          <a:prstGeom prst="rect">
            <a:avLst/>
          </a:prstGeom>
        </p:spPr>
        <p:txBody>
          <a:bodyPr vert="horz" lIns="91432" tIns="45715" rIns="91432"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587" y="9119602"/>
            <a:ext cx="3169920" cy="480060"/>
          </a:xfrm>
          <a:prstGeom prst="rect">
            <a:avLst/>
          </a:prstGeom>
        </p:spPr>
        <p:txBody>
          <a:bodyPr vert="horz" lIns="91432" tIns="45715" rIns="91432" bIns="45715" rtlCol="0" anchor="b"/>
          <a:lstStyle>
            <a:lvl1pPr algn="r">
              <a:defRPr sz="1200"/>
            </a:lvl1pPr>
          </a:lstStyle>
          <a:p>
            <a:fld id="{CF316AB8-91D7-4205-BF5D-74A923406995}" type="slidenum">
              <a:rPr lang="en-US" smtClean="0"/>
              <a:t>‹#›</a:t>
            </a:fld>
            <a:endParaRPr lang="en-US"/>
          </a:p>
        </p:txBody>
      </p:sp>
    </p:spTree>
    <p:extLst>
      <p:ext uri="{BB962C8B-B14F-4D97-AF65-F5344CB8AC3E}">
        <p14:creationId xmlns:p14="http://schemas.microsoft.com/office/powerpoint/2010/main" val="211336664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Line 8"/>
          <p:cNvSpPr>
            <a:spLocks noChangeShapeType="1"/>
          </p:cNvSpPr>
          <p:nvPr/>
        </p:nvSpPr>
        <p:spPr bwMode="auto">
          <a:xfrm>
            <a:off x="1056640" y="664700"/>
            <a:ext cx="0" cy="8271802"/>
          </a:xfrm>
          <a:prstGeom prst="line">
            <a:avLst/>
          </a:prstGeom>
          <a:noFill/>
          <a:ln w="9525">
            <a:solidFill>
              <a:schemeClr val="tx1"/>
            </a:solidFill>
            <a:round/>
            <a:headEnd/>
            <a:tailEnd/>
          </a:ln>
          <a:effectLst/>
        </p:spPr>
        <p:txBody>
          <a:bodyPr lIns="91432" tIns="45715" rIns="91432" bIns="45715"/>
          <a:lstStyle/>
          <a:p>
            <a:endParaRPr lang="en-US"/>
          </a:p>
        </p:txBody>
      </p:sp>
      <p:sp>
        <p:nvSpPr>
          <p:cNvPr id="11" name="Rectangle 14"/>
          <p:cNvSpPr>
            <a:spLocks noChangeArrowheads="1"/>
          </p:cNvSpPr>
          <p:nvPr/>
        </p:nvSpPr>
        <p:spPr bwMode="auto">
          <a:xfrm>
            <a:off x="257388" y="147712"/>
            <a:ext cx="6934201" cy="300038"/>
          </a:xfrm>
          <a:prstGeom prst="rect">
            <a:avLst/>
          </a:prstGeom>
          <a:noFill/>
          <a:ln w="9525">
            <a:noFill/>
            <a:miter lim="800000"/>
            <a:headEnd/>
            <a:tailEnd/>
          </a:ln>
          <a:effectLst/>
        </p:spPr>
        <p:txBody>
          <a:bodyPr lIns="92437" tIns="46219" rIns="92437" bIns="46219"/>
          <a:lstStyle/>
          <a:p>
            <a:pPr marL="0" marR="0" indent="0" algn="l" defTabSz="914311" rtl="0" eaLnBrk="1" fontAlgn="auto" latinLnBrk="0" hangingPunct="1">
              <a:lnSpc>
                <a:spcPct val="100000"/>
              </a:lnSpc>
              <a:spcBef>
                <a:spcPts val="0"/>
              </a:spcBef>
              <a:spcAft>
                <a:spcPts val="0"/>
              </a:spcAft>
              <a:buClrTx/>
              <a:buSzTx/>
              <a:buFontTx/>
              <a:buNone/>
              <a:tabLst/>
              <a:defRPr/>
            </a:pPr>
            <a:r>
              <a:rPr lang="sv-SE" sz="1200" dirty="0" smtClean="0">
                <a:latin typeface="Arial" pitchFamily="34" charset="0"/>
                <a:cs typeface="Arial" pitchFamily="34" charset="0"/>
              </a:rPr>
              <a:t>Teradata Bacis			Teradata Training – FastLoad</a:t>
            </a:r>
            <a:r>
              <a:rPr lang="en-US" sz="1200" dirty="0" smtClean="0">
                <a:latin typeface="Arial" pitchFamily="34" charset="0"/>
                <a:cs typeface="Arial" pitchFamily="34" charset="0"/>
              </a:rPr>
              <a:t>		</a:t>
            </a:r>
            <a:endParaRPr lang="en-US" dirty="0">
              <a:latin typeface="Arial" pitchFamily="34" charset="0"/>
              <a:cs typeface="Arial" pitchFamily="34" charset="0"/>
            </a:endParaRPr>
          </a:p>
        </p:txBody>
      </p:sp>
      <p:sp>
        <p:nvSpPr>
          <p:cNvPr id="12" name="Rectangle 14"/>
          <p:cNvSpPr>
            <a:spLocks noChangeArrowheads="1"/>
          </p:cNvSpPr>
          <p:nvPr/>
        </p:nvSpPr>
        <p:spPr bwMode="auto">
          <a:xfrm>
            <a:off x="3799542" y="8945191"/>
            <a:ext cx="3392047" cy="434443"/>
          </a:xfrm>
          <a:prstGeom prst="rect">
            <a:avLst/>
          </a:prstGeom>
          <a:noFill/>
          <a:ln w="9525">
            <a:noFill/>
            <a:miter lim="800000"/>
            <a:headEnd/>
            <a:tailEnd/>
          </a:ln>
          <a:effectLst/>
        </p:spPr>
        <p:txBody>
          <a:bodyPr lIns="92437" tIns="46219" rIns="92437" bIns="46219"/>
          <a:lstStyle/>
          <a:p>
            <a:pPr marL="0" marR="0" indent="0" algn="l" defTabSz="914311" rtl="0" eaLnBrk="1" fontAlgn="auto" latinLnBrk="0" hangingPunct="1">
              <a:lnSpc>
                <a:spcPct val="100000"/>
              </a:lnSpc>
              <a:spcBef>
                <a:spcPts val="0"/>
              </a:spcBef>
              <a:spcAft>
                <a:spcPts val="0"/>
              </a:spcAft>
              <a:buClrTx/>
              <a:buSzTx/>
              <a:buFontTx/>
              <a:buNone/>
              <a:tabLst/>
              <a:defRPr/>
            </a:pPr>
            <a:r>
              <a:rPr lang="en-US" sz="1100" dirty="0" smtClean="0">
                <a:latin typeface="Arial" pitchFamily="34" charset="0"/>
                <a:cs typeface="Arial" pitchFamily="34" charset="0"/>
              </a:rPr>
              <a:t>	</a:t>
            </a:r>
            <a:r>
              <a:rPr lang="en-US" sz="1100" baseline="0" dirty="0" smtClean="0">
                <a:latin typeface="Arial" pitchFamily="34" charset="0"/>
                <a:cs typeface="Arial" pitchFamily="34" charset="0"/>
              </a:rPr>
              <a:t>                    </a:t>
            </a:r>
            <a:r>
              <a:rPr lang="en-US" sz="1100" dirty="0" smtClean="0">
                <a:latin typeface="Arial" pitchFamily="34" charset="0"/>
                <a:cs typeface="Arial" pitchFamily="34" charset="0"/>
              </a:rPr>
              <a:t> Page 05-</a:t>
            </a:r>
            <a:fld id="{BD9FB300-F9DC-4669-88F4-967ABA23CC04}" type="slidenum">
              <a:rPr lang="en-US" sz="1100" smtClean="0">
                <a:latin typeface="Arial" pitchFamily="34" charset="0"/>
                <a:cs typeface="Arial" pitchFamily="34" charset="0"/>
              </a:rPr>
              <a:pPr marL="0" marR="0" indent="0" algn="l" defTabSz="914311" rtl="0" eaLnBrk="1" fontAlgn="auto" latinLnBrk="0" hangingPunct="1">
                <a:lnSpc>
                  <a:spcPct val="100000"/>
                </a:lnSpc>
                <a:spcBef>
                  <a:spcPts val="0"/>
                </a:spcBef>
                <a:spcAft>
                  <a:spcPts val="0"/>
                </a:spcAft>
                <a:buClrTx/>
                <a:buSzTx/>
                <a:buFontTx/>
                <a:buNone/>
                <a:tabLst/>
                <a:defRPr/>
              </a:pPr>
              <a:t>‹#›</a:t>
            </a:fld>
            <a:r>
              <a:rPr lang="en-US" sz="1100" dirty="0" smtClean="0">
                <a:latin typeface="Arial" pitchFamily="34" charset="0"/>
                <a:cs typeface="Arial" pitchFamily="34" charset="0"/>
              </a:rPr>
              <a:t> </a:t>
            </a:r>
          </a:p>
          <a:p>
            <a:r>
              <a:rPr lang="en-US" sz="1100" dirty="0" smtClean="0">
                <a:latin typeface="Arial" pitchFamily="34" charset="0"/>
                <a:cs typeface="Arial" pitchFamily="34" charset="0"/>
              </a:rPr>
              <a:t>  </a:t>
            </a:r>
            <a:endParaRPr lang="en-US" sz="1100" dirty="0">
              <a:latin typeface="Arial" pitchFamily="34" charset="0"/>
              <a:cs typeface="Arial" pitchFamily="34" charset="0"/>
            </a:endParaRPr>
          </a:p>
        </p:txBody>
      </p:sp>
      <p:sp>
        <p:nvSpPr>
          <p:cNvPr id="2" name="Slide Image Placeholder 1"/>
          <p:cNvSpPr>
            <a:spLocks noGrp="1" noRot="1" noChangeAspect="1"/>
          </p:cNvSpPr>
          <p:nvPr>
            <p:ph type="sldImg" idx="2"/>
          </p:nvPr>
        </p:nvSpPr>
        <p:spPr>
          <a:xfrm>
            <a:off x="1298575" y="719138"/>
            <a:ext cx="5202238" cy="3600450"/>
          </a:xfrm>
          <a:prstGeom prst="rect">
            <a:avLst/>
          </a:prstGeom>
          <a:noFill/>
          <a:ln w="12700">
            <a:solidFill>
              <a:prstClr val="black"/>
            </a:solidFill>
          </a:ln>
        </p:spPr>
        <p:txBody>
          <a:bodyPr vert="horz" lIns="120829" tIns="60414" rIns="120829" bIns="60414" rtlCol="0" anchor="ctr"/>
          <a:lstStyle/>
          <a:p>
            <a:endParaRPr lang="en-US"/>
          </a:p>
        </p:txBody>
      </p:sp>
      <p:sp>
        <p:nvSpPr>
          <p:cNvPr id="3" name="Notes Placeholder 2"/>
          <p:cNvSpPr>
            <a:spLocks noGrp="1"/>
          </p:cNvSpPr>
          <p:nvPr>
            <p:ph type="body" sz="quarter" idx="3"/>
          </p:nvPr>
        </p:nvSpPr>
        <p:spPr>
          <a:xfrm>
            <a:off x="1219200" y="4518213"/>
            <a:ext cx="5652655" cy="4320148"/>
          </a:xfrm>
          <a:prstGeom prst="rect">
            <a:avLst/>
          </a:prstGeom>
        </p:spPr>
        <p:txBody>
          <a:bodyPr vert="horz" lIns="120829" tIns="60414" rIns="120829" bIns="60414"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222412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2pPr>
    <a:lvl3pPr marL="9144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3pPr>
    <a:lvl4pPr marL="13716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4pPr>
    <a:lvl5pPr marL="18288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Image Placeholder 8"/>
          <p:cNvSpPr>
            <a:spLocks noGrp="1" noRot="1" noChangeAspect="1"/>
          </p:cNvSpPr>
          <p:nvPr>
            <p:ph type="sldImg"/>
          </p:nvPr>
        </p:nvSpPr>
        <p:spPr/>
      </p:sp>
      <p:sp>
        <p:nvSpPr>
          <p:cNvPr id="10" name="Notes Placeholder 9"/>
          <p:cNvSpPr>
            <a:spLocks noGrp="1"/>
          </p:cNvSpPr>
          <p:nvPr>
            <p:ph type="body" idx="1"/>
          </p:nvPr>
        </p:nvSpPr>
        <p:spPr/>
        <p:txBody>
          <a:bodyPr/>
          <a:lstStyle/>
          <a:p>
            <a:endParaRPr lang="en-US"/>
          </a:p>
        </p:txBody>
      </p:sp>
    </p:spTree>
    <p:extLst>
      <p:ext uri="{BB962C8B-B14F-4D97-AF65-F5344CB8AC3E}">
        <p14:creationId xmlns:p14="http://schemas.microsoft.com/office/powerpoint/2010/main" val="34279188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8575" y="719138"/>
            <a:ext cx="5202238" cy="36004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93507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31572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78709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061017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6856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28802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277761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034109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432322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56408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984634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588103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13874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664203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862882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191095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503562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750797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684832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193583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77642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51018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03138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390134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777963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294613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920042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9" name="Notes Placeholder 8"/>
          <p:cNvSpPr>
            <a:spLocks noGrp="1"/>
          </p:cNvSpPr>
          <p:nvPr>
            <p:ph type="body" idx="1"/>
          </p:nvPr>
        </p:nvSpPr>
        <p:spPr/>
        <p:txBody>
          <a:bodyPr/>
          <a:lstStyle/>
          <a:p>
            <a:endParaRPr lang="en-US"/>
          </a:p>
        </p:txBody>
      </p:sp>
    </p:spTree>
    <p:extLst>
      <p:ext uri="{BB962C8B-B14F-4D97-AF65-F5344CB8AC3E}">
        <p14:creationId xmlns:p14="http://schemas.microsoft.com/office/powerpoint/2010/main" val="1698249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99039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69419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11939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72809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66133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878407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4.emf"/><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1.xml"/><Relationship Id="rId4" Type="http://schemas.openxmlformats.org/officeDocument/2006/relationships/tags" Target="../tags/tag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990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flipH="1">
            <a:off x="4166040" y="0"/>
            <a:ext cx="5739960" cy="6858000"/>
          </a:xfrm>
          <a:prstGeom prst="rect">
            <a:avLst/>
          </a:prstGeom>
        </p:spPr>
      </p:pic>
      <p:sp>
        <p:nvSpPr>
          <p:cNvPr id="11" name="Title 1"/>
          <p:cNvSpPr>
            <a:spLocks noGrp="1"/>
          </p:cNvSpPr>
          <p:nvPr>
            <p:ph type="ctrTitle" hasCustomPrompt="1"/>
          </p:nvPr>
        </p:nvSpPr>
        <p:spPr>
          <a:xfrm>
            <a:off x="331491" y="3068962"/>
            <a:ext cx="4036445"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ct val="100000"/>
              </a:lnSpc>
              <a:defRPr lang="en-US" sz="32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331491" y="3932561"/>
            <a:ext cx="4036445"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rmAutofit/>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lang="en-US" sz="24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331490" y="6101474"/>
            <a:ext cx="1857375" cy="510013"/>
          </a:xfrm>
          <a:prstGeom prst="rect">
            <a:avLst/>
          </a:prstGeom>
        </p:spPr>
      </p:pic>
    </p:spTree>
    <p:extLst>
      <p:ext uri="{BB962C8B-B14F-4D97-AF65-F5344CB8AC3E}">
        <p14:creationId xmlns:p14="http://schemas.microsoft.com/office/powerpoint/2010/main" val="3866720686"/>
      </p:ext>
    </p:extLst>
  </p:cSld>
  <p:clrMapOvr>
    <a:masterClrMapping/>
  </p:clrMapOvr>
  <p:hf sldNum="0" hdr="0" dt="0"/>
  <p:extLst mod="1">
    <p:ext uri="{DCECCB84-F9BA-43D5-87BE-67443E8EF086}">
      <p15:sldGuideLst xmlns:p15="http://schemas.microsoft.com/office/powerpoint/2012/main">
        <p15:guide id="1" pos="541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US" dirty="0"/>
          </a:p>
        </p:txBody>
      </p:sp>
      <p:sp>
        <p:nvSpPr>
          <p:cNvPr id="4" name="Content Placeholder 2"/>
          <p:cNvSpPr>
            <a:spLocks noGrp="1"/>
          </p:cNvSpPr>
          <p:nvPr>
            <p:ph idx="1" hasCustomPrompt="1"/>
            <p:custDataLst>
              <p:tags r:id="rId1"/>
            </p:custDataLst>
          </p:nvPr>
        </p:nvSpPr>
        <p:spPr>
          <a:xfrm>
            <a:off x="323392" y="1494769"/>
            <a:ext cx="7359911" cy="4643751"/>
          </a:xfrm>
        </p:spPr>
        <p:txBody>
          <a:bodyPr>
            <a:normAutofit/>
          </a:bodyPr>
          <a:lstStyle>
            <a:lvl1pPr>
              <a:defRPr sz="2000" b="0"/>
            </a:lvl1pPr>
            <a:lvl2pPr>
              <a:defRPr sz="1800"/>
            </a:lvl2pPr>
            <a:lvl3pPr>
              <a:defRPr sz="1600"/>
            </a:lvl3pPr>
            <a:lvl4pPr>
              <a:defRPr sz="1400"/>
            </a:lvl4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3303" y="1828800"/>
            <a:ext cx="2170125" cy="2011680"/>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83303" y="1828800"/>
            <a:ext cx="2170125" cy="2011680"/>
          </a:xfrm>
          <a:prstGeom prst="rect">
            <a:avLst/>
          </a:prstGeom>
        </p:spPr>
      </p:pic>
    </p:spTree>
    <p:extLst>
      <p:ext uri="{BB962C8B-B14F-4D97-AF65-F5344CB8AC3E}">
        <p14:creationId xmlns:p14="http://schemas.microsoft.com/office/powerpoint/2010/main" val="483423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2" y="4"/>
          <a:ext cx="147061" cy="143985"/>
        </p:xfrm>
        <a:graphic>
          <a:graphicData uri="http://schemas.openxmlformats.org/presentationml/2006/ole">
            <mc:AlternateContent xmlns:mc="http://schemas.openxmlformats.org/markup-compatibility/2006">
              <mc:Choice xmlns:v="urn:schemas-microsoft-com:vml" Requires="v">
                <p:oleObj spid="_x0000_s9221"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 y="4"/>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normAutofit/>
          </a:bodyPr>
          <a:lstStyle>
            <a:lvl1pPr>
              <a:defRPr sz="2800"/>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323392" y="1494769"/>
            <a:ext cx="9251119" cy="4643751"/>
          </a:xfrm>
        </p:spPr>
        <p:txBody>
          <a:bodyPr>
            <a:normAutofit/>
          </a:bodyPr>
          <a:lstStyle>
            <a:lvl1pPr>
              <a:defRPr sz="2000" b="0"/>
            </a:lvl1pPr>
            <a:lvl2pPr>
              <a:defRPr sz="1800"/>
            </a:lvl2pPr>
            <a:lvl3pPr>
              <a:defRPr sz="1600"/>
            </a:lvl3pPr>
            <a:lvl4pPr>
              <a:defRPr sz="1400"/>
            </a:lvl4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247415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US" dirty="0"/>
          </a:p>
        </p:txBody>
      </p:sp>
      <p:sp>
        <p:nvSpPr>
          <p:cNvPr id="4" name="Content Placeholder 2"/>
          <p:cNvSpPr>
            <a:spLocks noGrp="1"/>
          </p:cNvSpPr>
          <p:nvPr>
            <p:ph idx="1" hasCustomPrompt="1"/>
            <p:custDataLst>
              <p:tags r:id="rId1"/>
            </p:custDataLst>
          </p:nvPr>
        </p:nvSpPr>
        <p:spPr>
          <a:xfrm>
            <a:off x="323394" y="1494769"/>
            <a:ext cx="7203894" cy="4643751"/>
          </a:xfrm>
        </p:spPr>
        <p:txBody>
          <a:bodyPr>
            <a:normAutofit/>
          </a:bodyPr>
          <a:lstStyle>
            <a:lvl1pPr>
              <a:defRPr sz="2000" b="0"/>
            </a:lvl1pPr>
            <a:lvl2pPr>
              <a:defRPr sz="1800"/>
            </a:lvl2pPr>
            <a:lvl3pPr>
              <a:defRPr sz="1600"/>
            </a:lvl3pPr>
            <a:lvl4pPr>
              <a:defRPr sz="1400"/>
            </a:lvl4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5295" y="1828800"/>
            <a:ext cx="227838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05295" y="1828800"/>
            <a:ext cx="227838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390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US" dirty="0"/>
          </a:p>
        </p:txBody>
      </p:sp>
      <p:sp>
        <p:nvSpPr>
          <p:cNvPr id="4" name="Content Placeholder 2"/>
          <p:cNvSpPr>
            <a:spLocks noGrp="1"/>
          </p:cNvSpPr>
          <p:nvPr>
            <p:ph idx="1" hasCustomPrompt="1"/>
            <p:custDataLst>
              <p:tags r:id="rId1"/>
            </p:custDataLst>
          </p:nvPr>
        </p:nvSpPr>
        <p:spPr>
          <a:xfrm>
            <a:off x="323394" y="1494769"/>
            <a:ext cx="7461338" cy="4643751"/>
          </a:xfrm>
        </p:spPr>
        <p:txBody>
          <a:bodyPr>
            <a:normAutofit/>
          </a:bodyPr>
          <a:lstStyle>
            <a:lvl1pPr>
              <a:defRPr sz="2000" b="0"/>
            </a:lvl1pPr>
            <a:lvl2pPr>
              <a:defRPr sz="1800"/>
            </a:lvl2pPr>
            <a:lvl3pPr>
              <a:defRPr sz="1600"/>
            </a:lvl3pPr>
            <a:lvl4pPr>
              <a:defRPr sz="1400"/>
            </a:lvl4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19458" name="Picture 2" descr="http://www.strategic-resume.com/wp-content/uploads/2015/08/Summary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9792" y="1494990"/>
            <a:ext cx="1774825" cy="17145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89792" y="1494990"/>
            <a:ext cx="1774825"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598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US" dirty="0"/>
          </a:p>
        </p:txBody>
      </p:sp>
      <p:sp>
        <p:nvSpPr>
          <p:cNvPr id="4" name="Content Placeholder 2"/>
          <p:cNvSpPr>
            <a:spLocks noGrp="1"/>
          </p:cNvSpPr>
          <p:nvPr>
            <p:ph idx="1" hasCustomPrompt="1"/>
            <p:custDataLst>
              <p:tags r:id="rId1"/>
            </p:custDataLst>
          </p:nvPr>
        </p:nvSpPr>
        <p:spPr>
          <a:xfrm>
            <a:off x="323394" y="1494769"/>
            <a:ext cx="7461338" cy="4643751"/>
          </a:xfrm>
        </p:spPr>
        <p:txBody>
          <a:bodyPr>
            <a:normAutofit/>
          </a:bodyPr>
          <a:lstStyle>
            <a:lvl1pPr>
              <a:defRPr sz="2000" b="0"/>
            </a:lvl1pPr>
            <a:lvl2pPr>
              <a:defRPr sz="1800"/>
            </a:lvl2pPr>
            <a:lvl3pPr>
              <a:defRPr sz="1600"/>
            </a:lvl3pPr>
            <a:lvl4pPr>
              <a:defRPr sz="1400"/>
            </a:lvl4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6240" y="1828800"/>
            <a:ext cx="19812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76240" y="1828800"/>
            <a:ext cx="19812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1346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cSld name="Title Slide 1">
    <p:spTree>
      <p:nvGrpSpPr>
        <p:cNvPr id="1" name=""/>
        <p:cNvGrpSpPr/>
        <p:nvPr/>
      </p:nvGrpSpPr>
      <p:grpSpPr>
        <a:xfrm>
          <a:off x="0" y="0"/>
          <a:ext cx="0" cy="0"/>
          <a:chOff x="0" y="0"/>
          <a:chExt cx="0" cy="0"/>
        </a:xfrm>
      </p:grpSpPr>
      <p:sp>
        <p:nvSpPr>
          <p:cNvPr id="2" name="Title 1"/>
          <p:cNvSpPr>
            <a:spLocks noGrp="1"/>
          </p:cNvSpPr>
          <p:nvPr>
            <p:ph type="ctrTitle" hasCustomPrompt="1"/>
            <p:custDataLst>
              <p:tags r:id="rId1"/>
            </p:custDataLst>
          </p:nvPr>
        </p:nvSpPr>
        <p:spPr>
          <a:xfrm>
            <a:off x="0" y="2959929"/>
            <a:ext cx="7620000" cy="1098157"/>
          </a:xfrm>
        </p:spPr>
        <p:txBody>
          <a:bodyPr lIns="720000" tIns="33059" rIns="33059" bIns="33059" anchor="t">
            <a:noAutofit/>
          </a:bodyPr>
          <a:lstStyle>
            <a:lvl1pPr marL="0" indent="0" algn="l">
              <a:defRPr sz="28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2"/>
            </p:custDataLst>
          </p:nvPr>
        </p:nvSpPr>
        <p:spPr>
          <a:xfrm>
            <a:off x="4267200" y="4949636"/>
            <a:ext cx="5638803" cy="874227"/>
          </a:xfrm>
        </p:spPr>
        <p:txBody>
          <a:bodyPr lIns="720000" tIns="33059" rIns="33059" bIns="33059">
            <a:normAutofit/>
          </a:bodyPr>
          <a:lstStyle>
            <a:lvl1pPr marL="0" indent="0" algn="l">
              <a:buNone/>
              <a:defRPr sz="24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2524690016"/>
      </p:ext>
    </p:extLst>
  </p:cSld>
  <p:clrMapOvr>
    <a:masterClrMapping/>
  </p:clrMapOvr>
  <p:timing>
    <p:tnLst>
      <p:par>
        <p:cTn id="1" dur="indefinite" restart="never" nodeType="tmRoot"/>
      </p:par>
    </p:tnLst>
  </p:timing>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331491" y="413387"/>
            <a:ext cx="9243021" cy="855026"/>
          </a:xfrm>
          <a:prstGeom prst="rect">
            <a:avLst/>
          </a:prstGeom>
        </p:spPr>
        <p:txBody>
          <a:bodyPr vert="horz" lIns="0" tIns="0" rIns="0" bIns="0" rtlCol="0" anchor="t">
            <a:normAutofit/>
          </a:bodyPr>
          <a:lstStyle/>
          <a:p>
            <a:r>
              <a:rPr lang="fr-FR" dirty="0"/>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331490" y="1412875"/>
            <a:ext cx="9243020"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pic>
        <p:nvPicPr>
          <p:cNvPr id="7" name="Graphic 6">
            <a:extLst>
              <a:ext uri="{FF2B5EF4-FFF2-40B4-BE49-F238E27FC236}">
                <a16:creationId xmlns="" xmlns:a16="http://schemas.microsoft.com/office/drawing/2014/main" id="{C117F4DF-C380-44D6-BF54-2A26A056BCB8}"/>
              </a:ext>
            </a:extLst>
          </p:cNvPr>
          <p:cNvPicPr>
            <a:picLocks noChangeAspect="1"/>
          </p:cNvPicPr>
          <p:nvPr/>
        </p:nvPicPr>
        <p:blipFill rotWithShape="1">
          <a:blip r:embed="rId9">
            <a:extLst>
              <a:ext uri="{96DAC541-7B7A-43D3-8B79-37D633B846F1}">
                <asvg:svgBlip xmlns="" xmlns:asvg="http://schemas.microsoft.com/office/drawing/2016/SVG/main" r:embed="rId10"/>
              </a:ext>
            </a:extLst>
          </a:blip>
          <a:srcRect l="81836" t="-4713" b="16530"/>
          <a:stretch/>
        </p:blipFill>
        <p:spPr>
          <a:xfrm>
            <a:off x="9382583" y="188640"/>
            <a:ext cx="344789" cy="459624"/>
          </a:xfrm>
          <a:prstGeom prst="rect">
            <a:avLst/>
          </a:prstGeom>
        </p:spPr>
      </p:pic>
    </p:spTree>
    <p:extLst>
      <p:ext uri="{BB962C8B-B14F-4D97-AF65-F5344CB8AC3E}">
        <p14:creationId xmlns:p14="http://schemas.microsoft.com/office/powerpoint/2010/main" val="2251689471"/>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Lst>
  <p:hf sldNum="0" hdr="0" dt="0"/>
  <p:txStyles>
    <p:titleStyle>
      <a:lvl1pPr algn="l" defTabSz="685800" rtl="0" eaLnBrk="1" latinLnBrk="0" hangingPunct="1">
        <a:lnSpc>
          <a:spcPct val="100000"/>
        </a:lnSpc>
        <a:spcBef>
          <a:spcPct val="0"/>
        </a:spcBef>
        <a:buNone/>
        <a:defRPr sz="32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214313" indent="-214313" algn="just" defTabSz="685800" rtl="0" eaLnBrk="1" latinLnBrk="0" hangingPunct="1">
        <a:lnSpc>
          <a:spcPct val="90000"/>
        </a:lnSpc>
        <a:spcBef>
          <a:spcPts val="750"/>
        </a:spcBef>
        <a:buClr>
          <a:schemeClr val="tx2"/>
        </a:buClr>
        <a:buFont typeface="Wingdings" panose="05000000000000000000" pitchFamily="2" charset="2"/>
        <a:buChar char="Ø"/>
        <a:defRPr sz="195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557213" indent="-214313" algn="just" defTabSz="685800" rtl="0" eaLnBrk="1" latinLnBrk="0" hangingPunct="1">
        <a:lnSpc>
          <a:spcPct val="90000"/>
        </a:lnSpc>
        <a:spcBef>
          <a:spcPts val="375"/>
        </a:spcBef>
        <a:buClr>
          <a:schemeClr val="tx2"/>
        </a:buClr>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900113" indent="-214313" algn="just" defTabSz="685800" rtl="0" eaLnBrk="1" latinLnBrk="0" hangingPunct="1">
        <a:lnSpc>
          <a:spcPct val="90000"/>
        </a:lnSpc>
        <a:spcBef>
          <a:spcPts val="375"/>
        </a:spcBef>
        <a:buClr>
          <a:schemeClr val="tx2"/>
        </a:buClr>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157288" indent="-128588" algn="just" defTabSz="685800" rtl="0" eaLnBrk="1" latinLnBrk="0" hangingPunct="1">
        <a:lnSpc>
          <a:spcPct val="90000"/>
        </a:lnSpc>
        <a:spcBef>
          <a:spcPts val="375"/>
        </a:spcBef>
        <a:buClr>
          <a:schemeClr val="tx2"/>
        </a:buClr>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500188" indent="-128588" algn="just" defTabSz="685800" rtl="0" eaLnBrk="1" latinLnBrk="0" hangingPunct="1">
        <a:lnSpc>
          <a:spcPct val="90000"/>
        </a:lnSpc>
        <a:spcBef>
          <a:spcPts val="375"/>
        </a:spcBef>
        <a:buClr>
          <a:schemeClr val="tx2"/>
        </a:buClr>
        <a:buFont typeface="Arial" panose="020B0604020202020204" pitchFamily="34" charset="0"/>
        <a:buChar char="•"/>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65">
          <p15:clr>
            <a:srgbClr val="F26B43"/>
          </p15:clr>
        </p15:guide>
        <p15:guide id="2" pos="193">
          <p15:clr>
            <a:srgbClr val="F26B43"/>
          </p15:clr>
        </p15:guide>
        <p15:guide id="3" pos="5567">
          <p15:clr>
            <a:srgbClr val="F26B43"/>
          </p15:clr>
        </p15:guide>
        <p15:guide id="4" orient="horz" pos="255">
          <p15:clr>
            <a:srgbClr val="F26B43"/>
          </p15:clr>
        </p15:guide>
        <p15:guide id="5" orient="horz" pos="799">
          <p15:clr>
            <a:srgbClr val="F26B43"/>
          </p15:clr>
        </p15:guide>
        <p15:guide id="6" orient="horz" pos="890">
          <p15:clr>
            <a:srgbClr val="F26B43"/>
          </p15:clr>
        </p15:guide>
        <p15:guide id="7" pos="2880">
          <p15:clr>
            <a:srgbClr val="F26B43"/>
          </p15:clr>
        </p15:guide>
        <p15:guide id="8" pos="2812">
          <p15:clr>
            <a:srgbClr val="F26B43"/>
          </p15:clr>
        </p15:guide>
        <p15:guide id="9" pos="294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jpg"/><Relationship Id="rId7"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22.jpg"/><Relationship Id="rId13" Type="http://schemas.openxmlformats.org/officeDocument/2006/relationships/image" Target="../media/image27.png"/><Relationship Id="rId3" Type="http://schemas.openxmlformats.org/officeDocument/2006/relationships/image" Target="../media/image17.jpg"/><Relationship Id="rId7" Type="http://schemas.openxmlformats.org/officeDocument/2006/relationships/image" Target="../media/image21.png"/><Relationship Id="rId12"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0.jpg"/><Relationship Id="rId11" Type="http://schemas.openxmlformats.org/officeDocument/2006/relationships/image" Target="../media/image25.jpg"/><Relationship Id="rId5" Type="http://schemas.openxmlformats.org/officeDocument/2006/relationships/image" Target="../media/image19.jpg"/><Relationship Id="rId15" Type="http://schemas.openxmlformats.org/officeDocument/2006/relationships/image" Target="../media/image29.png"/><Relationship Id="rId10" Type="http://schemas.openxmlformats.org/officeDocument/2006/relationships/image" Target="../media/image24.jpg"/><Relationship Id="rId4" Type="http://schemas.openxmlformats.org/officeDocument/2006/relationships/image" Target="../media/image18.jpg"/><Relationship Id="rId9" Type="http://schemas.openxmlformats.org/officeDocument/2006/relationships/image" Target="../media/image23.png"/><Relationship Id="rId1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jpg"/></Relationships>
</file>

<file path=ppt/slides/_rels/slide1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40.jpg"/><Relationship Id="rId3" Type="http://schemas.openxmlformats.org/officeDocument/2006/relationships/image" Target="../media/image35.jpg"/><Relationship Id="rId7" Type="http://schemas.openxmlformats.org/officeDocument/2006/relationships/image" Target="../media/image39.jp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png"/><Relationship Id="rId9" Type="http://schemas.openxmlformats.org/officeDocument/2006/relationships/image" Target="../media/image4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jpg"/><Relationship Id="rId7"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jpg"/><Relationship Id="rId10" Type="http://schemas.openxmlformats.org/officeDocument/2006/relationships/image" Target="../media/image50.png"/><Relationship Id="rId4" Type="http://schemas.openxmlformats.org/officeDocument/2006/relationships/image" Target="../media/image44.jpg"/><Relationship Id="rId9"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55.jpg"/><Relationship Id="rId5" Type="http://schemas.openxmlformats.org/officeDocument/2006/relationships/image" Target="../media/image54.jpg"/><Relationship Id="rId4" Type="http://schemas.openxmlformats.org/officeDocument/2006/relationships/image" Target="../media/image53.jp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57.jp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60.jp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6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s>
</file>

<file path=ppt/slides/_rels/slide26.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73.jpg"/><Relationship Id="rId5" Type="http://schemas.openxmlformats.org/officeDocument/2006/relationships/image" Target="../media/image72.jpg"/><Relationship Id="rId4" Type="http://schemas.openxmlformats.org/officeDocument/2006/relationships/image" Target="../media/image71.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82.jpg"/><Relationship Id="rId13" Type="http://schemas.openxmlformats.org/officeDocument/2006/relationships/image" Target="../media/image87.jpg"/><Relationship Id="rId3" Type="http://schemas.openxmlformats.org/officeDocument/2006/relationships/image" Target="../media/image77.jpg"/><Relationship Id="rId7" Type="http://schemas.openxmlformats.org/officeDocument/2006/relationships/image" Target="../media/image81.jpg"/><Relationship Id="rId12" Type="http://schemas.openxmlformats.org/officeDocument/2006/relationships/image" Target="../media/image86.jp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jpg"/><Relationship Id="rId10" Type="http://schemas.openxmlformats.org/officeDocument/2006/relationships/image" Target="../media/image84.png"/><Relationship Id="rId4" Type="http://schemas.openxmlformats.org/officeDocument/2006/relationships/image" Target="../media/image78.jpg"/><Relationship Id="rId9" Type="http://schemas.openxmlformats.org/officeDocument/2006/relationships/image" Target="../media/image83.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1491" y="304800"/>
            <a:ext cx="4036445" cy="720725"/>
          </a:xfrm>
        </p:spPr>
        <p:txBody>
          <a:bodyPr/>
          <a:lstStyle/>
          <a:p>
            <a:r>
              <a:rPr lang="en-US" sz="2800" b="1" dirty="0" smtClean="0"/>
              <a:t>Teradata Basics</a:t>
            </a:r>
            <a:endParaRPr lang="en-US" sz="2800" b="1" dirty="0"/>
          </a:p>
        </p:txBody>
      </p:sp>
      <p:sp>
        <p:nvSpPr>
          <p:cNvPr id="3" name="Subtitle 2"/>
          <p:cNvSpPr>
            <a:spLocks noGrp="1"/>
          </p:cNvSpPr>
          <p:nvPr>
            <p:ph type="subTitle" idx="1"/>
          </p:nvPr>
        </p:nvSpPr>
        <p:spPr>
          <a:xfrm>
            <a:off x="331491" y="2971801"/>
            <a:ext cx="6297909" cy="685800"/>
          </a:xfrm>
        </p:spPr>
        <p:txBody>
          <a:bodyPr/>
          <a:lstStyle/>
          <a:p>
            <a:r>
              <a:rPr lang="en-US" dirty="0"/>
              <a:t>Lesson 05: Teradata Training – </a:t>
            </a:r>
            <a:r>
              <a:rPr lang="en-US" dirty="0" err="1"/>
              <a:t>FastLoad</a:t>
            </a:r>
            <a:endParaRPr lang="en-US" dirty="0"/>
          </a:p>
        </p:txBody>
      </p:sp>
    </p:spTree>
    <p:extLst>
      <p:ext uri="{BB962C8B-B14F-4D97-AF65-F5344CB8AC3E}">
        <p14:creationId xmlns:p14="http://schemas.microsoft.com/office/powerpoint/2010/main" val="2086875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object 42"/>
          <p:cNvSpPr/>
          <p:nvPr/>
        </p:nvSpPr>
        <p:spPr>
          <a:xfrm>
            <a:off x="0" y="0"/>
            <a:ext cx="9906000" cy="1128776"/>
          </a:xfrm>
          <a:custGeom>
            <a:avLst/>
            <a:gdLst/>
            <a:ahLst/>
            <a:cxnLst/>
            <a:rect l="l" t="t" r="r" b="b"/>
            <a:pathLst>
              <a:path w="9906000" h="1128776">
                <a:moveTo>
                  <a:pt x="0" y="0"/>
                </a:moveTo>
                <a:lnTo>
                  <a:pt x="0" y="801877"/>
                </a:lnTo>
                <a:lnTo>
                  <a:pt x="44018" y="809048"/>
                </a:lnTo>
                <a:lnTo>
                  <a:pt x="84978" y="817151"/>
                </a:lnTo>
                <a:lnTo>
                  <a:pt x="123033" y="826194"/>
                </a:lnTo>
                <a:lnTo>
                  <a:pt x="158341" y="836180"/>
                </a:lnTo>
                <a:lnTo>
                  <a:pt x="191055" y="847115"/>
                </a:lnTo>
                <a:lnTo>
                  <a:pt x="221332" y="859006"/>
                </a:lnTo>
                <a:lnTo>
                  <a:pt x="249326" y="871857"/>
                </a:lnTo>
                <a:lnTo>
                  <a:pt x="275193" y="885673"/>
                </a:lnTo>
                <a:lnTo>
                  <a:pt x="299089" y="900461"/>
                </a:lnTo>
                <a:lnTo>
                  <a:pt x="321168" y="916225"/>
                </a:lnTo>
                <a:lnTo>
                  <a:pt x="341587" y="932971"/>
                </a:lnTo>
                <a:lnTo>
                  <a:pt x="360500" y="950705"/>
                </a:lnTo>
                <a:lnTo>
                  <a:pt x="378063" y="969432"/>
                </a:lnTo>
                <a:lnTo>
                  <a:pt x="394431" y="989157"/>
                </a:lnTo>
                <a:lnTo>
                  <a:pt x="409760" y="1009886"/>
                </a:lnTo>
                <a:lnTo>
                  <a:pt x="424204" y="1031624"/>
                </a:lnTo>
                <a:lnTo>
                  <a:pt x="437920" y="1054376"/>
                </a:lnTo>
                <a:lnTo>
                  <a:pt x="451063" y="1078149"/>
                </a:lnTo>
                <a:lnTo>
                  <a:pt x="463787" y="1102947"/>
                </a:lnTo>
                <a:lnTo>
                  <a:pt x="476250" y="1128776"/>
                </a:lnTo>
                <a:lnTo>
                  <a:pt x="492137" y="1105914"/>
                </a:lnTo>
                <a:lnTo>
                  <a:pt x="507125" y="1083119"/>
                </a:lnTo>
                <a:lnTo>
                  <a:pt x="521491" y="1060491"/>
                </a:lnTo>
                <a:lnTo>
                  <a:pt x="535515" y="1038132"/>
                </a:lnTo>
                <a:lnTo>
                  <a:pt x="549474" y="1016144"/>
                </a:lnTo>
                <a:lnTo>
                  <a:pt x="578314" y="973690"/>
                </a:lnTo>
                <a:lnTo>
                  <a:pt x="610240" y="933941"/>
                </a:lnTo>
                <a:lnTo>
                  <a:pt x="647482" y="897713"/>
                </a:lnTo>
                <a:lnTo>
                  <a:pt x="692267" y="865821"/>
                </a:lnTo>
                <a:lnTo>
                  <a:pt x="746824" y="839079"/>
                </a:lnTo>
                <a:lnTo>
                  <a:pt x="813383" y="818301"/>
                </a:lnTo>
                <a:lnTo>
                  <a:pt x="851860" y="810403"/>
                </a:lnTo>
                <a:lnTo>
                  <a:pt x="894172" y="804302"/>
                </a:lnTo>
                <a:lnTo>
                  <a:pt x="940600" y="800100"/>
                </a:lnTo>
                <a:lnTo>
                  <a:pt x="9467850" y="800100"/>
                </a:lnTo>
                <a:lnTo>
                  <a:pt x="9502265" y="799084"/>
                </a:lnTo>
                <a:lnTo>
                  <a:pt x="9535266" y="795633"/>
                </a:lnTo>
                <a:lnTo>
                  <a:pt x="9566869" y="789889"/>
                </a:lnTo>
                <a:lnTo>
                  <a:pt x="9597091" y="781988"/>
                </a:lnTo>
                <a:lnTo>
                  <a:pt x="9625947" y="772072"/>
                </a:lnTo>
                <a:lnTo>
                  <a:pt x="9653453" y="760280"/>
                </a:lnTo>
                <a:lnTo>
                  <a:pt x="9679627" y="746750"/>
                </a:lnTo>
                <a:lnTo>
                  <a:pt x="9704484" y="731623"/>
                </a:lnTo>
                <a:lnTo>
                  <a:pt x="9728041" y="715038"/>
                </a:lnTo>
                <a:lnTo>
                  <a:pt x="9750313" y="697134"/>
                </a:lnTo>
                <a:lnTo>
                  <a:pt x="9771318" y="678051"/>
                </a:lnTo>
                <a:lnTo>
                  <a:pt x="9791072" y="657929"/>
                </a:lnTo>
                <a:lnTo>
                  <a:pt x="9809590" y="636906"/>
                </a:lnTo>
                <a:lnTo>
                  <a:pt x="9826889" y="615122"/>
                </a:lnTo>
                <a:lnTo>
                  <a:pt x="9842986" y="592716"/>
                </a:lnTo>
                <a:lnTo>
                  <a:pt x="9857896" y="569829"/>
                </a:lnTo>
                <a:lnTo>
                  <a:pt x="9871636" y="546599"/>
                </a:lnTo>
                <a:lnTo>
                  <a:pt x="9895672" y="499670"/>
                </a:lnTo>
                <a:lnTo>
                  <a:pt x="9906000" y="476250"/>
                </a:lnTo>
                <a:lnTo>
                  <a:pt x="9906000" y="0"/>
                </a:lnTo>
                <a:lnTo>
                  <a:pt x="0" y="0"/>
                </a:lnTo>
                <a:close/>
              </a:path>
            </a:pathLst>
          </a:custGeom>
          <a:solidFill>
            <a:srgbClr val="FFFFFF"/>
          </a:solidFill>
        </p:spPr>
        <p:txBody>
          <a:bodyPr wrap="square" lIns="0" tIns="0" rIns="0" bIns="0" rtlCol="0">
            <a:noAutofit/>
          </a:bodyPr>
          <a:lstStyle/>
          <a:p>
            <a:endParaRPr/>
          </a:p>
        </p:txBody>
      </p:sp>
      <p:sp>
        <p:nvSpPr>
          <p:cNvPr id="48" name="Title 47"/>
          <p:cNvSpPr>
            <a:spLocks noGrp="1"/>
          </p:cNvSpPr>
          <p:nvPr>
            <p:ph type="title"/>
          </p:nvPr>
        </p:nvSpPr>
        <p:spPr/>
        <p:txBody>
          <a:bodyPr/>
          <a:lstStyle/>
          <a:p>
            <a:r>
              <a:rPr lang="en-US" dirty="0"/>
              <a:t>Key requirements for Fast </a:t>
            </a:r>
            <a:r>
              <a:rPr lang="en-US" dirty="0" smtClean="0"/>
              <a:t>Load</a:t>
            </a:r>
            <a:endParaRPr lang="en-US" dirty="0"/>
          </a:p>
        </p:txBody>
      </p:sp>
      <p:sp>
        <p:nvSpPr>
          <p:cNvPr id="2" name="Content Placeholder 1"/>
          <p:cNvSpPr>
            <a:spLocks noGrp="1"/>
          </p:cNvSpPr>
          <p:nvPr>
            <p:ph idx="1"/>
          </p:nvPr>
        </p:nvSpPr>
        <p:spPr/>
        <p:txBody>
          <a:bodyPr/>
          <a:lstStyle/>
          <a:p>
            <a:r>
              <a:rPr lang="en-US" dirty="0" smtClean="0"/>
              <a:t>Two Error Table</a:t>
            </a:r>
          </a:p>
          <a:p>
            <a:pPr lvl="1"/>
            <a:r>
              <a:rPr lang="en-US" dirty="0"/>
              <a:t>Each Fast Load requires two error tables. These are error tables that will only be populated should errors occur during the load process. These are required by the Fast Load utility, which will automatically create.</a:t>
            </a:r>
          </a:p>
          <a:p>
            <a:pPr lvl="1"/>
            <a:r>
              <a:rPr lang="en-US" dirty="0"/>
              <a:t>The first error table is for any translation errors or constraint violations.</a:t>
            </a:r>
          </a:p>
          <a:p>
            <a:pPr lvl="1"/>
            <a:r>
              <a:rPr lang="en-US" dirty="0"/>
              <a:t>( For example, a row with a column containing a wrong data type would be reported to the first error table.)</a:t>
            </a:r>
          </a:p>
          <a:p>
            <a:pPr lvl="1"/>
            <a:r>
              <a:rPr lang="en-US" dirty="0"/>
              <a:t>The second error table is for errors caused by duplicate values for Unique Primary Indexes (UPI).</a:t>
            </a:r>
          </a:p>
          <a:p>
            <a:pPr lvl="1"/>
            <a:r>
              <a:rPr lang="en-US" dirty="0"/>
              <a:t>Fast Load will load just one occurrence for every UPI. The other occurrences will be stored in this table. However, if the entire row is a duplicate, Fast Load counts it but does not store the row. These tables may be analyzed later for troubleshooting should errors</a:t>
            </a:r>
          </a:p>
          <a:p>
            <a:pPr lvl="1"/>
            <a:r>
              <a:rPr lang="en-US" dirty="0">
                <a:solidFill>
                  <a:srgbClr val="253046"/>
                </a:solidFill>
                <a:cs typeface="Arial"/>
              </a:rPr>
              <a:t>o</a:t>
            </a:r>
            <a:r>
              <a:rPr lang="en-US" spc="4" dirty="0">
                <a:solidFill>
                  <a:srgbClr val="253046"/>
                </a:solidFill>
                <a:cs typeface="Arial"/>
              </a:rPr>
              <a:t>cc</a:t>
            </a:r>
            <a:r>
              <a:rPr lang="en-US" dirty="0">
                <a:solidFill>
                  <a:srgbClr val="253046"/>
                </a:solidFill>
                <a:cs typeface="Arial"/>
              </a:rPr>
              <a:t>ur</a:t>
            </a:r>
            <a:r>
              <a:rPr lang="en-US" spc="-44" dirty="0">
                <a:solidFill>
                  <a:srgbClr val="253046"/>
                </a:solidFill>
                <a:cs typeface="Arial"/>
              </a:rPr>
              <a:t> </a:t>
            </a:r>
            <a:r>
              <a:rPr lang="en-US" dirty="0">
                <a:solidFill>
                  <a:srgbClr val="253046"/>
                </a:solidFill>
                <a:cs typeface="Arial"/>
              </a:rPr>
              <a:t>d</a:t>
            </a:r>
            <a:r>
              <a:rPr lang="en-US" spc="-4" dirty="0">
                <a:solidFill>
                  <a:srgbClr val="253046"/>
                </a:solidFill>
                <a:cs typeface="Arial"/>
              </a:rPr>
              <a:t>u</a:t>
            </a:r>
            <a:r>
              <a:rPr lang="en-US" spc="4" dirty="0">
                <a:solidFill>
                  <a:srgbClr val="253046"/>
                </a:solidFill>
                <a:cs typeface="Arial"/>
              </a:rPr>
              <a:t>r</a:t>
            </a:r>
            <a:r>
              <a:rPr lang="en-US" spc="-4" dirty="0">
                <a:solidFill>
                  <a:srgbClr val="253046"/>
                </a:solidFill>
                <a:cs typeface="Arial"/>
              </a:rPr>
              <a:t>i</a:t>
            </a:r>
            <a:r>
              <a:rPr lang="en-US" dirty="0">
                <a:solidFill>
                  <a:srgbClr val="253046"/>
                </a:solidFill>
                <a:cs typeface="Arial"/>
              </a:rPr>
              <a:t>ng</a:t>
            </a:r>
            <a:r>
              <a:rPr lang="en-US" spc="-32" dirty="0">
                <a:solidFill>
                  <a:srgbClr val="253046"/>
                </a:solidFill>
                <a:cs typeface="Arial"/>
              </a:rPr>
              <a:t> </a:t>
            </a:r>
            <a:r>
              <a:rPr lang="en-US" dirty="0">
                <a:solidFill>
                  <a:srgbClr val="253046"/>
                </a:solidFill>
                <a:cs typeface="Arial"/>
              </a:rPr>
              <a:t>t</a:t>
            </a:r>
            <a:r>
              <a:rPr lang="en-US" spc="-4" dirty="0">
                <a:solidFill>
                  <a:srgbClr val="253046"/>
                </a:solidFill>
                <a:cs typeface="Arial"/>
              </a:rPr>
              <a:t>h</a:t>
            </a:r>
            <a:r>
              <a:rPr lang="en-US" dirty="0">
                <a:solidFill>
                  <a:srgbClr val="253046"/>
                </a:solidFill>
                <a:cs typeface="Arial"/>
              </a:rPr>
              <a:t>e</a:t>
            </a:r>
            <a:r>
              <a:rPr lang="en-US" spc="-13" dirty="0">
                <a:solidFill>
                  <a:srgbClr val="253046"/>
                </a:solidFill>
                <a:cs typeface="Arial"/>
              </a:rPr>
              <a:t> </a:t>
            </a:r>
            <a:r>
              <a:rPr lang="en-US" spc="-9" dirty="0">
                <a:solidFill>
                  <a:srgbClr val="253046"/>
                </a:solidFill>
                <a:cs typeface="Arial"/>
              </a:rPr>
              <a:t>l</a:t>
            </a:r>
            <a:r>
              <a:rPr lang="en-US" dirty="0">
                <a:solidFill>
                  <a:srgbClr val="253046"/>
                </a:solidFill>
                <a:cs typeface="Arial"/>
              </a:rPr>
              <a:t>o</a:t>
            </a:r>
            <a:r>
              <a:rPr lang="en-US" spc="-4" dirty="0">
                <a:solidFill>
                  <a:srgbClr val="253046"/>
                </a:solidFill>
                <a:cs typeface="Arial"/>
              </a:rPr>
              <a:t>a</a:t>
            </a:r>
            <a:r>
              <a:rPr lang="en-US" dirty="0">
                <a:solidFill>
                  <a:srgbClr val="253046"/>
                </a:solidFill>
                <a:cs typeface="Arial"/>
              </a:rPr>
              <a:t>d.</a:t>
            </a:r>
            <a:r>
              <a:rPr lang="en-US" spc="-26" dirty="0">
                <a:solidFill>
                  <a:srgbClr val="253046"/>
                </a:solidFill>
                <a:cs typeface="Arial"/>
              </a:rPr>
              <a:t> </a:t>
            </a:r>
            <a:r>
              <a:rPr lang="en-US" dirty="0">
                <a:solidFill>
                  <a:srgbClr val="253046"/>
                </a:solidFill>
                <a:cs typeface="Arial"/>
              </a:rPr>
              <a:t>For</a:t>
            </a:r>
            <a:r>
              <a:rPr lang="en-US" spc="-14" dirty="0">
                <a:solidFill>
                  <a:srgbClr val="253046"/>
                </a:solidFill>
                <a:cs typeface="Arial"/>
              </a:rPr>
              <a:t> </a:t>
            </a:r>
            <a:r>
              <a:rPr lang="en-US" spc="4" dirty="0">
                <a:solidFill>
                  <a:srgbClr val="253046"/>
                </a:solidFill>
                <a:cs typeface="Arial"/>
              </a:rPr>
              <a:t>s</a:t>
            </a:r>
            <a:r>
              <a:rPr lang="en-US" dirty="0">
                <a:solidFill>
                  <a:srgbClr val="253046"/>
                </a:solidFill>
                <a:cs typeface="Arial"/>
              </a:rPr>
              <a:t>p</a:t>
            </a:r>
            <a:r>
              <a:rPr lang="en-US" spc="-4" dirty="0">
                <a:solidFill>
                  <a:srgbClr val="253046"/>
                </a:solidFill>
                <a:cs typeface="Arial"/>
              </a:rPr>
              <a:t>e</a:t>
            </a:r>
            <a:r>
              <a:rPr lang="en-US" spc="4" dirty="0">
                <a:solidFill>
                  <a:srgbClr val="253046"/>
                </a:solidFill>
                <a:cs typeface="Arial"/>
              </a:rPr>
              <a:t>c</a:t>
            </a:r>
            <a:r>
              <a:rPr lang="en-US" spc="-4" dirty="0">
                <a:solidFill>
                  <a:srgbClr val="253046"/>
                </a:solidFill>
                <a:cs typeface="Arial"/>
              </a:rPr>
              <a:t>i</a:t>
            </a:r>
            <a:r>
              <a:rPr lang="en-US" spc="9" dirty="0">
                <a:solidFill>
                  <a:srgbClr val="253046"/>
                </a:solidFill>
                <a:cs typeface="Arial"/>
              </a:rPr>
              <a:t>f</a:t>
            </a:r>
            <a:r>
              <a:rPr lang="en-US" spc="-4" dirty="0">
                <a:solidFill>
                  <a:srgbClr val="253046"/>
                </a:solidFill>
                <a:cs typeface="Arial"/>
              </a:rPr>
              <a:t>i</a:t>
            </a:r>
            <a:r>
              <a:rPr lang="en-US" spc="4" dirty="0">
                <a:solidFill>
                  <a:srgbClr val="253046"/>
                </a:solidFill>
                <a:cs typeface="Arial"/>
              </a:rPr>
              <a:t>c</a:t>
            </a:r>
            <a:r>
              <a:rPr lang="en-US" dirty="0">
                <a:solidFill>
                  <a:srgbClr val="253046"/>
                </a:solidFill>
                <a:cs typeface="Arial"/>
              </a:rPr>
              <a:t>s</a:t>
            </a:r>
            <a:r>
              <a:rPr lang="en-US" spc="-58" dirty="0">
                <a:solidFill>
                  <a:srgbClr val="253046"/>
                </a:solidFill>
                <a:cs typeface="Arial"/>
              </a:rPr>
              <a:t> </a:t>
            </a:r>
            <a:r>
              <a:rPr lang="en-US" dirty="0">
                <a:solidFill>
                  <a:srgbClr val="253046"/>
                </a:solidFill>
                <a:cs typeface="Arial"/>
              </a:rPr>
              <a:t>on</a:t>
            </a:r>
            <a:r>
              <a:rPr lang="en-US" spc="-16" dirty="0">
                <a:solidFill>
                  <a:srgbClr val="253046"/>
                </a:solidFill>
                <a:cs typeface="Arial"/>
              </a:rPr>
              <a:t> </a:t>
            </a:r>
            <a:r>
              <a:rPr lang="en-US" dirty="0">
                <a:solidFill>
                  <a:srgbClr val="253046"/>
                </a:solidFill>
                <a:cs typeface="Arial"/>
              </a:rPr>
              <a:t>h</a:t>
            </a:r>
            <a:r>
              <a:rPr lang="en-US" spc="-4" dirty="0">
                <a:solidFill>
                  <a:srgbClr val="253046"/>
                </a:solidFill>
                <a:cs typeface="Arial"/>
              </a:rPr>
              <a:t>o</a:t>
            </a:r>
            <a:r>
              <a:rPr lang="en-US" dirty="0">
                <a:solidFill>
                  <a:srgbClr val="253046"/>
                </a:solidFill>
                <a:cs typeface="Arial"/>
              </a:rPr>
              <a:t>w</a:t>
            </a:r>
            <a:r>
              <a:rPr lang="en-US" spc="-18" dirty="0">
                <a:solidFill>
                  <a:srgbClr val="253046"/>
                </a:solidFill>
                <a:cs typeface="Arial"/>
              </a:rPr>
              <a:t> </a:t>
            </a:r>
            <a:r>
              <a:rPr lang="en-US" spc="-29" dirty="0">
                <a:solidFill>
                  <a:srgbClr val="253046"/>
                </a:solidFill>
                <a:cs typeface="Arial"/>
              </a:rPr>
              <a:t>y</a:t>
            </a:r>
            <a:r>
              <a:rPr lang="en-US" dirty="0">
                <a:solidFill>
                  <a:srgbClr val="253046"/>
                </a:solidFill>
                <a:cs typeface="Arial"/>
              </a:rPr>
              <a:t>ou</a:t>
            </a:r>
            <a:r>
              <a:rPr lang="en-US" spc="3" dirty="0">
                <a:solidFill>
                  <a:srgbClr val="253046"/>
                </a:solidFill>
                <a:cs typeface="Arial"/>
              </a:rPr>
              <a:t> </a:t>
            </a:r>
            <a:r>
              <a:rPr lang="en-US" spc="4" dirty="0">
                <a:solidFill>
                  <a:srgbClr val="253046"/>
                </a:solidFill>
                <a:cs typeface="Arial"/>
              </a:rPr>
              <a:t>c</a:t>
            </a:r>
            <a:r>
              <a:rPr lang="en-US" dirty="0">
                <a:solidFill>
                  <a:srgbClr val="253046"/>
                </a:solidFill>
                <a:cs typeface="Arial"/>
              </a:rPr>
              <a:t>an</a:t>
            </a:r>
            <a:r>
              <a:rPr lang="en-US" spc="-31" dirty="0">
                <a:solidFill>
                  <a:srgbClr val="253046"/>
                </a:solidFill>
                <a:cs typeface="Arial"/>
              </a:rPr>
              <a:t> </a:t>
            </a:r>
            <a:r>
              <a:rPr lang="en-US" dirty="0">
                <a:solidFill>
                  <a:srgbClr val="253046"/>
                </a:solidFill>
                <a:cs typeface="Arial"/>
              </a:rPr>
              <a:t>tro</a:t>
            </a:r>
            <a:r>
              <a:rPr lang="en-US" spc="-4" dirty="0">
                <a:solidFill>
                  <a:srgbClr val="253046"/>
                </a:solidFill>
                <a:cs typeface="Arial"/>
              </a:rPr>
              <a:t>u</a:t>
            </a:r>
            <a:r>
              <a:rPr lang="en-US" dirty="0">
                <a:solidFill>
                  <a:srgbClr val="253046"/>
                </a:solidFill>
                <a:cs typeface="Arial"/>
              </a:rPr>
              <a:t>b</a:t>
            </a:r>
            <a:r>
              <a:rPr lang="en-US" spc="-4" dirty="0">
                <a:solidFill>
                  <a:srgbClr val="253046"/>
                </a:solidFill>
                <a:cs typeface="Arial"/>
              </a:rPr>
              <a:t>l</a:t>
            </a:r>
            <a:r>
              <a:rPr lang="en-US" dirty="0">
                <a:solidFill>
                  <a:srgbClr val="253046"/>
                </a:solidFill>
                <a:cs typeface="Arial"/>
              </a:rPr>
              <a:t>e</a:t>
            </a:r>
            <a:r>
              <a:rPr lang="en-US" spc="4" dirty="0">
                <a:solidFill>
                  <a:srgbClr val="253046"/>
                </a:solidFill>
                <a:cs typeface="Arial"/>
              </a:rPr>
              <a:t>s</a:t>
            </a:r>
            <a:r>
              <a:rPr lang="en-US" dirty="0">
                <a:solidFill>
                  <a:srgbClr val="253046"/>
                </a:solidFill>
                <a:cs typeface="Arial"/>
              </a:rPr>
              <a:t>h</a:t>
            </a:r>
            <a:r>
              <a:rPr lang="en-US" spc="-4" dirty="0">
                <a:solidFill>
                  <a:srgbClr val="253046"/>
                </a:solidFill>
                <a:cs typeface="Arial"/>
              </a:rPr>
              <a:t>o</a:t>
            </a:r>
            <a:r>
              <a:rPr lang="en-US" dirty="0">
                <a:solidFill>
                  <a:srgbClr val="253046"/>
                </a:solidFill>
                <a:cs typeface="Arial"/>
              </a:rPr>
              <a:t>ot,</a:t>
            </a:r>
            <a:r>
              <a:rPr lang="en-US" spc="-72" dirty="0">
                <a:solidFill>
                  <a:srgbClr val="253046"/>
                </a:solidFill>
                <a:cs typeface="Arial"/>
              </a:rPr>
              <a:t> </a:t>
            </a:r>
            <a:r>
              <a:rPr lang="en-US" spc="4" dirty="0">
                <a:solidFill>
                  <a:srgbClr val="253046"/>
                </a:solidFill>
                <a:cs typeface="Arial"/>
              </a:rPr>
              <a:t>s</a:t>
            </a:r>
            <a:r>
              <a:rPr lang="en-US" dirty="0">
                <a:solidFill>
                  <a:srgbClr val="253046"/>
                </a:solidFill>
                <a:cs typeface="Arial"/>
              </a:rPr>
              <a:t>ee</a:t>
            </a:r>
            <a:r>
              <a:rPr lang="en-US" spc="-21" dirty="0">
                <a:solidFill>
                  <a:srgbClr val="253046"/>
                </a:solidFill>
                <a:cs typeface="Arial"/>
              </a:rPr>
              <a:t> </a:t>
            </a:r>
            <a:r>
              <a:rPr lang="en-US" dirty="0">
                <a:solidFill>
                  <a:srgbClr val="253046"/>
                </a:solidFill>
                <a:cs typeface="Arial"/>
              </a:rPr>
              <a:t>t</a:t>
            </a:r>
            <a:r>
              <a:rPr lang="en-US" spc="-4" dirty="0">
                <a:solidFill>
                  <a:srgbClr val="253046"/>
                </a:solidFill>
                <a:cs typeface="Arial"/>
              </a:rPr>
              <a:t>h</a:t>
            </a:r>
            <a:r>
              <a:rPr lang="en-US" dirty="0">
                <a:solidFill>
                  <a:srgbClr val="253046"/>
                </a:solidFill>
                <a:cs typeface="Arial"/>
              </a:rPr>
              <a:t>e</a:t>
            </a:r>
            <a:r>
              <a:rPr lang="en-US" spc="-28" dirty="0">
                <a:solidFill>
                  <a:srgbClr val="253046"/>
                </a:solidFill>
                <a:cs typeface="Arial"/>
              </a:rPr>
              <a:t> </a:t>
            </a:r>
            <a:r>
              <a:rPr lang="en-US" spc="4" dirty="0">
                <a:solidFill>
                  <a:srgbClr val="253046"/>
                </a:solidFill>
                <a:cs typeface="Arial"/>
              </a:rPr>
              <a:t>s</a:t>
            </a:r>
            <a:r>
              <a:rPr lang="en-US" dirty="0">
                <a:solidFill>
                  <a:srgbClr val="253046"/>
                </a:solidFill>
                <a:cs typeface="Arial"/>
              </a:rPr>
              <a:t>e</a:t>
            </a:r>
            <a:r>
              <a:rPr lang="en-US" spc="4" dirty="0">
                <a:solidFill>
                  <a:srgbClr val="253046"/>
                </a:solidFill>
                <a:cs typeface="Arial"/>
              </a:rPr>
              <a:t>c</a:t>
            </a:r>
            <a:r>
              <a:rPr lang="en-US" dirty="0">
                <a:solidFill>
                  <a:srgbClr val="253046"/>
                </a:solidFill>
                <a:cs typeface="Arial"/>
              </a:rPr>
              <a:t>t</a:t>
            </a:r>
            <a:r>
              <a:rPr lang="en-US" spc="-4" dirty="0">
                <a:solidFill>
                  <a:srgbClr val="253046"/>
                </a:solidFill>
                <a:cs typeface="Arial"/>
              </a:rPr>
              <a:t>i</a:t>
            </a:r>
            <a:r>
              <a:rPr lang="en-US" dirty="0">
                <a:solidFill>
                  <a:srgbClr val="253046"/>
                </a:solidFill>
                <a:cs typeface="Arial"/>
              </a:rPr>
              <a:t>on</a:t>
            </a:r>
            <a:r>
              <a:rPr lang="en-US" spc="-36" dirty="0">
                <a:solidFill>
                  <a:srgbClr val="253046"/>
                </a:solidFill>
                <a:cs typeface="Arial"/>
              </a:rPr>
              <a:t> </a:t>
            </a:r>
            <a:r>
              <a:rPr lang="en-US" dirty="0">
                <a:solidFill>
                  <a:srgbClr val="253046"/>
                </a:solidFill>
                <a:cs typeface="Arial"/>
              </a:rPr>
              <a:t>b</a:t>
            </a:r>
            <a:r>
              <a:rPr lang="en-US" spc="-4" dirty="0">
                <a:solidFill>
                  <a:srgbClr val="253046"/>
                </a:solidFill>
                <a:cs typeface="Arial"/>
              </a:rPr>
              <a:t>el</a:t>
            </a:r>
            <a:r>
              <a:rPr lang="en-US" dirty="0">
                <a:solidFill>
                  <a:srgbClr val="253046"/>
                </a:solidFill>
                <a:cs typeface="Arial"/>
              </a:rPr>
              <a:t>ow</a:t>
            </a:r>
            <a:r>
              <a:rPr lang="en-US" spc="-31" dirty="0">
                <a:solidFill>
                  <a:srgbClr val="253046"/>
                </a:solidFill>
                <a:cs typeface="Arial"/>
              </a:rPr>
              <a:t> </a:t>
            </a:r>
            <a:r>
              <a:rPr lang="en-US" dirty="0">
                <a:solidFill>
                  <a:srgbClr val="253046"/>
                </a:solidFill>
                <a:cs typeface="Arial"/>
              </a:rPr>
              <a:t>t</a:t>
            </a:r>
            <a:r>
              <a:rPr lang="en-US" spc="-4" dirty="0">
                <a:solidFill>
                  <a:srgbClr val="253046"/>
                </a:solidFill>
                <a:cs typeface="Arial"/>
              </a:rPr>
              <a:t>i</a:t>
            </a:r>
            <a:r>
              <a:rPr lang="en-US" dirty="0">
                <a:solidFill>
                  <a:srgbClr val="253046"/>
                </a:solidFill>
                <a:cs typeface="Arial"/>
              </a:rPr>
              <a:t>t</a:t>
            </a:r>
            <a:r>
              <a:rPr lang="en-US" spc="-4" dirty="0">
                <a:solidFill>
                  <a:srgbClr val="253046"/>
                </a:solidFill>
                <a:cs typeface="Arial"/>
              </a:rPr>
              <a:t>l</a:t>
            </a:r>
            <a:r>
              <a:rPr lang="en-US" dirty="0">
                <a:solidFill>
                  <a:srgbClr val="253046"/>
                </a:solidFill>
                <a:cs typeface="Arial"/>
              </a:rPr>
              <a:t>e</a:t>
            </a:r>
            <a:r>
              <a:rPr lang="en-US" spc="-4" dirty="0">
                <a:solidFill>
                  <a:srgbClr val="253046"/>
                </a:solidFill>
                <a:cs typeface="Arial"/>
              </a:rPr>
              <a:t>d</a:t>
            </a:r>
            <a:r>
              <a:rPr lang="en-US" dirty="0">
                <a:solidFill>
                  <a:srgbClr val="253046"/>
                </a:solidFill>
                <a:cs typeface="Arial"/>
              </a:rPr>
              <a:t>,</a:t>
            </a:r>
            <a:r>
              <a:rPr lang="en-US" spc="-13" dirty="0">
                <a:solidFill>
                  <a:srgbClr val="253046"/>
                </a:solidFill>
                <a:cs typeface="Arial"/>
              </a:rPr>
              <a:t> </a:t>
            </a:r>
            <a:r>
              <a:rPr lang="en-US" spc="-4" dirty="0">
                <a:solidFill>
                  <a:srgbClr val="253046"/>
                </a:solidFill>
                <a:cs typeface="Arial"/>
              </a:rPr>
              <a:t>"</a:t>
            </a:r>
            <a:r>
              <a:rPr lang="en-US" spc="54" dirty="0">
                <a:solidFill>
                  <a:srgbClr val="253046"/>
                </a:solidFill>
                <a:cs typeface="Arial"/>
              </a:rPr>
              <a:t>W</a:t>
            </a:r>
            <a:r>
              <a:rPr lang="en-US" dirty="0">
                <a:solidFill>
                  <a:srgbClr val="253046"/>
                </a:solidFill>
                <a:cs typeface="Arial"/>
              </a:rPr>
              <a:t>h</a:t>
            </a:r>
            <a:r>
              <a:rPr lang="en-US" spc="-4" dirty="0">
                <a:solidFill>
                  <a:srgbClr val="253046"/>
                </a:solidFill>
                <a:cs typeface="Arial"/>
              </a:rPr>
              <a:t>a</a:t>
            </a:r>
            <a:r>
              <a:rPr lang="en-US" dirty="0">
                <a:solidFill>
                  <a:srgbClr val="253046"/>
                </a:solidFill>
                <a:cs typeface="Arial"/>
              </a:rPr>
              <a:t>t</a:t>
            </a:r>
            <a:r>
              <a:rPr lang="en-US" spc="-76" dirty="0">
                <a:solidFill>
                  <a:srgbClr val="253046"/>
                </a:solidFill>
                <a:cs typeface="Arial"/>
              </a:rPr>
              <a:t> </a:t>
            </a:r>
            <a:r>
              <a:rPr lang="en-US" dirty="0">
                <a:solidFill>
                  <a:srgbClr val="253046"/>
                </a:solidFill>
                <a:cs typeface="Arial"/>
              </a:rPr>
              <a:t>Hap</a:t>
            </a:r>
            <a:r>
              <a:rPr lang="en-US" spc="-4" dirty="0">
                <a:solidFill>
                  <a:srgbClr val="253046"/>
                </a:solidFill>
                <a:cs typeface="Arial"/>
              </a:rPr>
              <a:t>p</a:t>
            </a:r>
            <a:r>
              <a:rPr lang="en-US" dirty="0">
                <a:solidFill>
                  <a:srgbClr val="253046"/>
                </a:solidFill>
                <a:cs typeface="Arial"/>
              </a:rPr>
              <a:t>e</a:t>
            </a:r>
            <a:r>
              <a:rPr lang="en-US" spc="-4" dirty="0">
                <a:solidFill>
                  <a:srgbClr val="253046"/>
                </a:solidFill>
                <a:cs typeface="Arial"/>
              </a:rPr>
              <a:t>n</a:t>
            </a:r>
            <a:r>
              <a:rPr lang="en-US" dirty="0">
                <a:solidFill>
                  <a:srgbClr val="253046"/>
                </a:solidFill>
                <a:cs typeface="Arial"/>
              </a:rPr>
              <a:t>s</a:t>
            </a:r>
            <a:r>
              <a:rPr lang="en-US" spc="-49" dirty="0">
                <a:solidFill>
                  <a:srgbClr val="253046"/>
                </a:solidFill>
                <a:cs typeface="Arial"/>
              </a:rPr>
              <a:t> </a:t>
            </a:r>
            <a:r>
              <a:rPr lang="en-US" spc="54" dirty="0">
                <a:solidFill>
                  <a:srgbClr val="253046"/>
                </a:solidFill>
                <a:cs typeface="Arial"/>
              </a:rPr>
              <a:t>W</a:t>
            </a:r>
            <a:r>
              <a:rPr lang="en-US" dirty="0">
                <a:solidFill>
                  <a:srgbClr val="253046"/>
                </a:solidFill>
                <a:cs typeface="Arial"/>
              </a:rPr>
              <a:t>h</a:t>
            </a:r>
            <a:r>
              <a:rPr lang="en-US" spc="-4" dirty="0">
                <a:solidFill>
                  <a:srgbClr val="253046"/>
                </a:solidFill>
                <a:cs typeface="Arial"/>
              </a:rPr>
              <a:t>e</a:t>
            </a:r>
            <a:r>
              <a:rPr lang="en-US" dirty="0">
                <a:solidFill>
                  <a:srgbClr val="253046"/>
                </a:solidFill>
                <a:cs typeface="Arial"/>
              </a:rPr>
              <a:t>n</a:t>
            </a:r>
            <a:r>
              <a:rPr lang="en-US" spc="-76" dirty="0">
                <a:solidFill>
                  <a:srgbClr val="253046"/>
                </a:solidFill>
                <a:cs typeface="Arial"/>
              </a:rPr>
              <a:t> </a:t>
            </a:r>
            <a:r>
              <a:rPr lang="en-US" dirty="0">
                <a:solidFill>
                  <a:srgbClr val="253046"/>
                </a:solidFill>
                <a:cs typeface="Arial"/>
              </a:rPr>
              <a:t>Fa</a:t>
            </a:r>
            <a:r>
              <a:rPr lang="en-US" spc="4" dirty="0">
                <a:solidFill>
                  <a:srgbClr val="253046"/>
                </a:solidFill>
                <a:cs typeface="Arial"/>
              </a:rPr>
              <a:t>s</a:t>
            </a:r>
            <a:r>
              <a:rPr lang="en-US" dirty="0">
                <a:solidFill>
                  <a:srgbClr val="253046"/>
                </a:solidFill>
                <a:cs typeface="Arial"/>
              </a:rPr>
              <a:t>t</a:t>
            </a:r>
            <a:r>
              <a:rPr lang="en-US" spc="-34" dirty="0">
                <a:solidFill>
                  <a:srgbClr val="253046"/>
                </a:solidFill>
                <a:cs typeface="Arial"/>
              </a:rPr>
              <a:t> </a:t>
            </a:r>
            <a:r>
              <a:rPr lang="en-US" dirty="0" smtClean="0">
                <a:solidFill>
                  <a:srgbClr val="253046"/>
                </a:solidFill>
                <a:cs typeface="Arial"/>
              </a:rPr>
              <a:t>L</a:t>
            </a:r>
            <a:r>
              <a:rPr lang="en-US" spc="-4" dirty="0" smtClean="0">
                <a:solidFill>
                  <a:srgbClr val="253046"/>
                </a:solidFill>
                <a:cs typeface="Arial"/>
              </a:rPr>
              <a:t>o</a:t>
            </a:r>
            <a:r>
              <a:rPr lang="en-US" dirty="0">
                <a:solidFill>
                  <a:srgbClr val="253046"/>
                </a:solidFill>
                <a:cs typeface="Arial"/>
              </a:rPr>
              <a:t>ad Finishes</a:t>
            </a:r>
            <a:r>
              <a:rPr lang="en-US" dirty="0" smtClean="0">
                <a:solidFill>
                  <a:srgbClr val="253046"/>
                </a:solidFill>
                <a:cs typeface="Arial"/>
              </a:rPr>
              <a:t>.”</a:t>
            </a:r>
            <a:endParaRPr lang="en-US" dirty="0"/>
          </a:p>
        </p:txBody>
      </p:sp>
      <p:sp>
        <p:nvSpPr>
          <p:cNvPr id="79" name="object 5"/>
          <p:cNvSpPr txBox="1"/>
          <p:nvPr/>
        </p:nvSpPr>
        <p:spPr>
          <a:xfrm>
            <a:off x="420116" y="6115875"/>
            <a:ext cx="102307" cy="151892"/>
          </a:xfrm>
          <a:prstGeom prst="rect">
            <a:avLst/>
          </a:prstGeom>
        </p:spPr>
        <p:txBody>
          <a:bodyPr wrap="square" lIns="0" tIns="0" rIns="0" bIns="0" rtlCol="0">
            <a:noAutofit/>
          </a:bodyPr>
          <a:lstStyle/>
          <a:p>
            <a:pPr marL="12700">
              <a:lnSpc>
                <a:spcPct val="92488"/>
              </a:lnSpc>
              <a:spcBef>
                <a:spcPts val="5"/>
              </a:spcBef>
            </a:pPr>
            <a:r>
              <a:rPr sz="1000" spc="0" dirty="0" smtClean="0">
                <a:solidFill>
                  <a:srgbClr val="0097C6"/>
                </a:solidFill>
                <a:latin typeface="Wingdings"/>
                <a:cs typeface="Wingdings"/>
              </a:rPr>
              <a:t></a:t>
            </a:r>
            <a:endParaRPr sz="1000">
              <a:latin typeface="Wingdings"/>
              <a:cs typeface="Wingdings"/>
            </a:endParaRPr>
          </a:p>
        </p:txBody>
      </p:sp>
    </p:spTree>
    <p:extLst>
      <p:ext uri="{BB962C8B-B14F-4D97-AF65-F5344CB8AC3E}">
        <p14:creationId xmlns:p14="http://schemas.microsoft.com/office/powerpoint/2010/main" val="4105648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object 43"/>
          <p:cNvSpPr/>
          <p:nvPr/>
        </p:nvSpPr>
        <p:spPr>
          <a:xfrm>
            <a:off x="0" y="0"/>
            <a:ext cx="9905999" cy="1128776"/>
          </a:xfrm>
          <a:custGeom>
            <a:avLst/>
            <a:gdLst/>
            <a:ahLst/>
            <a:cxnLst/>
            <a:rect l="l" t="t" r="r" b="b"/>
            <a:pathLst>
              <a:path w="9905999" h="1128776">
                <a:moveTo>
                  <a:pt x="492137" y="1105914"/>
                </a:moveTo>
                <a:lnTo>
                  <a:pt x="507125" y="1083119"/>
                </a:lnTo>
                <a:lnTo>
                  <a:pt x="521491" y="1060491"/>
                </a:lnTo>
                <a:lnTo>
                  <a:pt x="535515" y="1038132"/>
                </a:lnTo>
                <a:lnTo>
                  <a:pt x="549474" y="1016144"/>
                </a:lnTo>
                <a:lnTo>
                  <a:pt x="578314" y="973690"/>
                </a:lnTo>
                <a:lnTo>
                  <a:pt x="610240" y="933941"/>
                </a:lnTo>
                <a:lnTo>
                  <a:pt x="647482" y="897713"/>
                </a:lnTo>
                <a:lnTo>
                  <a:pt x="692267" y="865821"/>
                </a:lnTo>
                <a:lnTo>
                  <a:pt x="746824" y="839079"/>
                </a:lnTo>
                <a:lnTo>
                  <a:pt x="813383" y="818301"/>
                </a:lnTo>
                <a:lnTo>
                  <a:pt x="851860" y="810403"/>
                </a:lnTo>
                <a:lnTo>
                  <a:pt x="894172" y="804302"/>
                </a:lnTo>
                <a:lnTo>
                  <a:pt x="940600" y="800100"/>
                </a:lnTo>
                <a:lnTo>
                  <a:pt x="9467849" y="800100"/>
                </a:lnTo>
                <a:lnTo>
                  <a:pt x="9502265" y="799084"/>
                </a:lnTo>
                <a:lnTo>
                  <a:pt x="9566869" y="789889"/>
                </a:lnTo>
                <a:lnTo>
                  <a:pt x="9625947" y="772072"/>
                </a:lnTo>
                <a:lnTo>
                  <a:pt x="9679627" y="746750"/>
                </a:lnTo>
                <a:lnTo>
                  <a:pt x="9728041" y="715038"/>
                </a:lnTo>
                <a:lnTo>
                  <a:pt x="9771318" y="678051"/>
                </a:lnTo>
                <a:lnTo>
                  <a:pt x="9809590" y="636906"/>
                </a:lnTo>
                <a:lnTo>
                  <a:pt x="9842986" y="592716"/>
                </a:lnTo>
                <a:lnTo>
                  <a:pt x="9871636" y="546599"/>
                </a:lnTo>
                <a:lnTo>
                  <a:pt x="9895672" y="499670"/>
                </a:lnTo>
                <a:lnTo>
                  <a:pt x="9905999" y="476250"/>
                </a:lnTo>
                <a:lnTo>
                  <a:pt x="9905999" y="0"/>
                </a:lnTo>
                <a:lnTo>
                  <a:pt x="0" y="0"/>
                </a:lnTo>
                <a:lnTo>
                  <a:pt x="0" y="801878"/>
                </a:lnTo>
                <a:lnTo>
                  <a:pt x="44018" y="809048"/>
                </a:lnTo>
                <a:lnTo>
                  <a:pt x="84978" y="817151"/>
                </a:lnTo>
                <a:lnTo>
                  <a:pt x="123033" y="826194"/>
                </a:lnTo>
                <a:lnTo>
                  <a:pt x="158341" y="836180"/>
                </a:lnTo>
                <a:lnTo>
                  <a:pt x="191055" y="847115"/>
                </a:lnTo>
                <a:lnTo>
                  <a:pt x="221332" y="859006"/>
                </a:lnTo>
                <a:lnTo>
                  <a:pt x="249326" y="871857"/>
                </a:lnTo>
                <a:lnTo>
                  <a:pt x="275193" y="885673"/>
                </a:lnTo>
                <a:lnTo>
                  <a:pt x="299089" y="900461"/>
                </a:lnTo>
                <a:lnTo>
                  <a:pt x="321168" y="916225"/>
                </a:lnTo>
                <a:lnTo>
                  <a:pt x="341587" y="932971"/>
                </a:lnTo>
                <a:lnTo>
                  <a:pt x="360500" y="950705"/>
                </a:lnTo>
                <a:lnTo>
                  <a:pt x="378063" y="969432"/>
                </a:lnTo>
                <a:lnTo>
                  <a:pt x="394431" y="989157"/>
                </a:lnTo>
                <a:lnTo>
                  <a:pt x="409760" y="1009886"/>
                </a:lnTo>
                <a:lnTo>
                  <a:pt x="424204" y="1031624"/>
                </a:lnTo>
                <a:lnTo>
                  <a:pt x="437920" y="1054376"/>
                </a:lnTo>
                <a:lnTo>
                  <a:pt x="451063" y="1078149"/>
                </a:lnTo>
                <a:lnTo>
                  <a:pt x="463787" y="1102947"/>
                </a:lnTo>
                <a:lnTo>
                  <a:pt x="476249" y="1128776"/>
                </a:lnTo>
                <a:lnTo>
                  <a:pt x="492137" y="1105914"/>
                </a:lnTo>
                <a:close/>
              </a:path>
            </a:pathLst>
          </a:custGeom>
          <a:solidFill>
            <a:srgbClr val="FFFFFF"/>
          </a:solidFill>
        </p:spPr>
        <p:txBody>
          <a:bodyPr wrap="square" lIns="0" tIns="0" rIns="0" bIns="0" rtlCol="0">
            <a:noAutofit/>
          </a:bodyPr>
          <a:lstStyle/>
          <a:p>
            <a:endParaRPr/>
          </a:p>
        </p:txBody>
      </p:sp>
      <p:sp>
        <p:nvSpPr>
          <p:cNvPr id="47" name="Title 46"/>
          <p:cNvSpPr>
            <a:spLocks noGrp="1"/>
          </p:cNvSpPr>
          <p:nvPr>
            <p:ph type="title"/>
          </p:nvPr>
        </p:nvSpPr>
        <p:spPr/>
        <p:txBody>
          <a:bodyPr/>
          <a:lstStyle/>
          <a:p>
            <a:r>
              <a:rPr lang="en-US" dirty="0"/>
              <a:t>Basic steps for </a:t>
            </a:r>
            <a:r>
              <a:rPr lang="en-US" dirty="0" smtClean="0"/>
              <a:t>Fast Load</a:t>
            </a:r>
            <a:endParaRPr lang="en-US" dirty="0"/>
          </a:p>
        </p:txBody>
      </p:sp>
      <p:sp>
        <p:nvSpPr>
          <p:cNvPr id="48" name="Content Placeholder 47"/>
          <p:cNvSpPr>
            <a:spLocks noGrp="1"/>
          </p:cNvSpPr>
          <p:nvPr>
            <p:ph idx="1"/>
          </p:nvPr>
        </p:nvSpPr>
        <p:spPr/>
        <p:txBody>
          <a:bodyPr/>
          <a:lstStyle/>
          <a:p>
            <a:r>
              <a:rPr lang="en-US" dirty="0"/>
              <a:t>Before  run the  Fast  load   Script , below points should  be keep  in  mind</a:t>
            </a:r>
            <a:r>
              <a:rPr lang="en-US" dirty="0" smtClean="0"/>
              <a:t>.</a:t>
            </a:r>
          </a:p>
          <a:p>
            <a:pPr lvl="1"/>
            <a:r>
              <a:rPr lang="en-US" dirty="0"/>
              <a:t>Logging onto </a:t>
            </a:r>
            <a:r>
              <a:rPr lang="en-US" dirty="0" smtClean="0"/>
              <a:t>Teradata</a:t>
            </a:r>
          </a:p>
          <a:p>
            <a:pPr lvl="1"/>
            <a:r>
              <a:rPr lang="en-US" dirty="0"/>
              <a:t>Defining the Teradata table that you want to load  (target table</a:t>
            </a:r>
            <a:r>
              <a:rPr lang="en-US" dirty="0" smtClean="0"/>
              <a:t>)</a:t>
            </a:r>
          </a:p>
          <a:p>
            <a:pPr lvl="1"/>
            <a:r>
              <a:rPr lang="en-US" dirty="0"/>
              <a:t>Defining the INPUT  data </a:t>
            </a:r>
            <a:r>
              <a:rPr lang="en-US" dirty="0" smtClean="0"/>
              <a:t>file</a:t>
            </a:r>
          </a:p>
          <a:p>
            <a:pPr lvl="1"/>
            <a:r>
              <a:rPr lang="en-US" dirty="0"/>
              <a:t>Telling the system to Start </a:t>
            </a:r>
            <a:r>
              <a:rPr lang="en-US" dirty="0" smtClean="0"/>
              <a:t>loading</a:t>
            </a:r>
          </a:p>
          <a:p>
            <a:pPr lvl="1"/>
            <a:r>
              <a:rPr lang="en-US" dirty="0"/>
              <a:t>Telling the system to End  loading</a:t>
            </a:r>
          </a:p>
          <a:p>
            <a:endParaRPr lang="en-US" dirty="0" smtClean="0"/>
          </a:p>
          <a:p>
            <a:r>
              <a:rPr lang="en-US" dirty="0" smtClean="0"/>
              <a:t>As </a:t>
            </a:r>
            <a:r>
              <a:rPr lang="en-US" dirty="0"/>
              <a:t>we defined in  </a:t>
            </a:r>
            <a:r>
              <a:rPr lang="en-US" dirty="0" err="1"/>
              <a:t>kev</a:t>
            </a:r>
            <a:r>
              <a:rPr lang="en-US" dirty="0"/>
              <a:t> requirement section  Empty Teradata table is  required to load the data</a:t>
            </a:r>
            <a:r>
              <a:rPr lang="en-US" dirty="0" smtClean="0"/>
              <a:t>.</a:t>
            </a:r>
          </a:p>
          <a:p>
            <a:r>
              <a:rPr lang="en-US" dirty="0"/>
              <a:t>Required the source information file, \</a:t>
            </a:r>
            <a:r>
              <a:rPr lang="en-US" dirty="0" err="1"/>
              <a:t>lvhere</a:t>
            </a:r>
            <a:r>
              <a:rPr lang="en-US" dirty="0"/>
              <a:t> the data is  going to load</a:t>
            </a:r>
            <a:r>
              <a:rPr lang="en-US" dirty="0" smtClean="0"/>
              <a:t>.</a:t>
            </a:r>
          </a:p>
          <a:p>
            <a:pPr marL="174625" lvl="1" indent="0">
              <a:buNone/>
            </a:pPr>
            <a:r>
              <a:rPr lang="en-US" dirty="0"/>
              <a:t>» </a:t>
            </a:r>
            <a:r>
              <a:rPr lang="en-US" dirty="0" err="1"/>
              <a:t>Acq</a:t>
            </a:r>
            <a:r>
              <a:rPr lang="en-US" dirty="0"/>
              <a:t> </a:t>
            </a:r>
            <a:r>
              <a:rPr lang="en-US" dirty="0" err="1"/>
              <a:t>uisirUo</a:t>
            </a:r>
            <a:r>
              <a:rPr lang="en-US" dirty="0"/>
              <a:t> </a:t>
            </a:r>
            <a:r>
              <a:rPr lang="en-US" dirty="0" err="1"/>
              <a:t>rn</a:t>
            </a:r>
            <a:r>
              <a:rPr lang="en-US" dirty="0"/>
              <a:t>  </a:t>
            </a:r>
            <a:r>
              <a:rPr lang="en-US" dirty="0" err="1"/>
              <a:t>Pha</a:t>
            </a:r>
            <a:r>
              <a:rPr lang="en-US" dirty="0"/>
              <a:t> </a:t>
            </a:r>
            <a:r>
              <a:rPr lang="en-US" dirty="0" err="1"/>
              <a:t>s.e</a:t>
            </a:r>
            <a:r>
              <a:rPr lang="en-US" dirty="0"/>
              <a:t> (:Phase ·1)</a:t>
            </a:r>
          </a:p>
          <a:p>
            <a:pPr marL="174625" lvl="1" indent="0">
              <a:buNone/>
            </a:pPr>
            <a:r>
              <a:rPr lang="en-US" dirty="0"/>
              <a:t>» </a:t>
            </a:r>
            <a:r>
              <a:rPr lang="en-US" dirty="0" err="1"/>
              <a:t>Ap</a:t>
            </a:r>
            <a:r>
              <a:rPr lang="en-US" dirty="0"/>
              <a:t> </a:t>
            </a:r>
            <a:r>
              <a:rPr lang="en-US" dirty="0" err="1"/>
              <a:t>pl</a:t>
            </a:r>
            <a:r>
              <a:rPr lang="en-US" dirty="0"/>
              <a:t>]j </a:t>
            </a:r>
            <a:r>
              <a:rPr lang="en-US" dirty="0" err="1"/>
              <a:t>catti</a:t>
            </a:r>
            <a:r>
              <a:rPr lang="en-US" dirty="0"/>
              <a:t> o n/'E </a:t>
            </a:r>
            <a:r>
              <a:rPr lang="en-US" dirty="0" err="1"/>
              <a:t>nd</a:t>
            </a:r>
            <a:r>
              <a:rPr lang="en-US" dirty="0"/>
              <a:t> </a:t>
            </a:r>
            <a:r>
              <a:rPr lang="en-US" dirty="0" err="1"/>
              <a:t>L.o·ad</a:t>
            </a:r>
            <a:r>
              <a:rPr lang="en-US" dirty="0"/>
              <a:t> </a:t>
            </a:r>
            <a:r>
              <a:rPr lang="en-US" dirty="0" err="1"/>
              <a:t>ilng</a:t>
            </a:r>
            <a:r>
              <a:rPr lang="en-US" dirty="0"/>
              <a:t>/</a:t>
            </a:r>
            <a:r>
              <a:rPr lang="en-US" dirty="0" err="1"/>
              <a:t>S·ort</a:t>
            </a:r>
            <a:r>
              <a:rPr lang="en-US" dirty="0"/>
              <a:t>  Phase(P has e2 J</a:t>
            </a:r>
          </a:p>
          <a:p>
            <a:endParaRPr lang="en-US" dirty="0" smtClean="0"/>
          </a:p>
          <a:p>
            <a:endParaRPr lang="en-US" dirty="0" smtClean="0"/>
          </a:p>
          <a:p>
            <a:endParaRPr lang="en-US" dirty="0"/>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bject 32"/>
          <p:cNvSpPr/>
          <p:nvPr/>
        </p:nvSpPr>
        <p:spPr>
          <a:xfrm>
            <a:off x="0" y="0"/>
            <a:ext cx="9905999" cy="1128775"/>
          </a:xfrm>
          <a:custGeom>
            <a:avLst/>
            <a:gdLst/>
            <a:ahLst/>
            <a:cxnLst/>
            <a:rect l="l" t="t" r="r" b="b"/>
            <a:pathLst>
              <a:path w="9905999" h="1128775">
                <a:moveTo>
                  <a:pt x="492137" y="1105914"/>
                </a:moveTo>
                <a:lnTo>
                  <a:pt x="507125" y="1083119"/>
                </a:lnTo>
                <a:lnTo>
                  <a:pt x="521491" y="1060491"/>
                </a:lnTo>
                <a:lnTo>
                  <a:pt x="535515" y="1038132"/>
                </a:lnTo>
                <a:lnTo>
                  <a:pt x="549474" y="1016144"/>
                </a:lnTo>
                <a:lnTo>
                  <a:pt x="578314" y="973690"/>
                </a:lnTo>
                <a:lnTo>
                  <a:pt x="610240" y="933941"/>
                </a:lnTo>
                <a:lnTo>
                  <a:pt x="647482" y="897713"/>
                </a:lnTo>
                <a:lnTo>
                  <a:pt x="692267" y="865821"/>
                </a:lnTo>
                <a:lnTo>
                  <a:pt x="746824" y="839079"/>
                </a:lnTo>
                <a:lnTo>
                  <a:pt x="813383" y="818301"/>
                </a:lnTo>
                <a:lnTo>
                  <a:pt x="851860" y="810403"/>
                </a:lnTo>
                <a:lnTo>
                  <a:pt x="894172" y="804302"/>
                </a:lnTo>
                <a:lnTo>
                  <a:pt x="940600" y="800099"/>
                </a:lnTo>
                <a:lnTo>
                  <a:pt x="9467849" y="800099"/>
                </a:lnTo>
                <a:lnTo>
                  <a:pt x="9502265" y="799084"/>
                </a:lnTo>
                <a:lnTo>
                  <a:pt x="9566869" y="789889"/>
                </a:lnTo>
                <a:lnTo>
                  <a:pt x="9625947" y="772072"/>
                </a:lnTo>
                <a:lnTo>
                  <a:pt x="9679627" y="746750"/>
                </a:lnTo>
                <a:lnTo>
                  <a:pt x="9728041" y="715038"/>
                </a:lnTo>
                <a:lnTo>
                  <a:pt x="9771318" y="678051"/>
                </a:lnTo>
                <a:lnTo>
                  <a:pt x="9809590" y="636906"/>
                </a:lnTo>
                <a:lnTo>
                  <a:pt x="9842986" y="592716"/>
                </a:lnTo>
                <a:lnTo>
                  <a:pt x="9871636" y="546599"/>
                </a:lnTo>
                <a:lnTo>
                  <a:pt x="9895672" y="499670"/>
                </a:lnTo>
                <a:lnTo>
                  <a:pt x="9905999" y="476249"/>
                </a:lnTo>
                <a:lnTo>
                  <a:pt x="9905999" y="0"/>
                </a:lnTo>
                <a:lnTo>
                  <a:pt x="0" y="0"/>
                </a:lnTo>
                <a:lnTo>
                  <a:pt x="0" y="801878"/>
                </a:lnTo>
                <a:lnTo>
                  <a:pt x="44018" y="809048"/>
                </a:lnTo>
                <a:lnTo>
                  <a:pt x="84978" y="817151"/>
                </a:lnTo>
                <a:lnTo>
                  <a:pt x="123033" y="826194"/>
                </a:lnTo>
                <a:lnTo>
                  <a:pt x="158341" y="836180"/>
                </a:lnTo>
                <a:lnTo>
                  <a:pt x="191055" y="847115"/>
                </a:lnTo>
                <a:lnTo>
                  <a:pt x="221332" y="859006"/>
                </a:lnTo>
                <a:lnTo>
                  <a:pt x="249326" y="871857"/>
                </a:lnTo>
                <a:lnTo>
                  <a:pt x="275193" y="885673"/>
                </a:lnTo>
                <a:lnTo>
                  <a:pt x="299089" y="900461"/>
                </a:lnTo>
                <a:lnTo>
                  <a:pt x="321168" y="916225"/>
                </a:lnTo>
                <a:lnTo>
                  <a:pt x="341587" y="932971"/>
                </a:lnTo>
                <a:lnTo>
                  <a:pt x="360500" y="950705"/>
                </a:lnTo>
                <a:lnTo>
                  <a:pt x="378063" y="969432"/>
                </a:lnTo>
                <a:lnTo>
                  <a:pt x="394431" y="989157"/>
                </a:lnTo>
                <a:lnTo>
                  <a:pt x="409760" y="1009886"/>
                </a:lnTo>
                <a:lnTo>
                  <a:pt x="424204" y="1031624"/>
                </a:lnTo>
                <a:lnTo>
                  <a:pt x="437920" y="1054376"/>
                </a:lnTo>
                <a:lnTo>
                  <a:pt x="451063" y="1078149"/>
                </a:lnTo>
                <a:lnTo>
                  <a:pt x="463787" y="1102947"/>
                </a:lnTo>
                <a:lnTo>
                  <a:pt x="476249" y="1128775"/>
                </a:lnTo>
                <a:lnTo>
                  <a:pt x="492137" y="1105914"/>
                </a:lnTo>
                <a:close/>
              </a:path>
            </a:pathLst>
          </a:custGeom>
          <a:solidFill>
            <a:srgbClr val="FFFFFF"/>
          </a:solidFill>
        </p:spPr>
        <p:txBody>
          <a:bodyPr wrap="square" lIns="0" tIns="0" rIns="0" bIns="0" rtlCol="0">
            <a:noAutofit/>
          </a:bodyPr>
          <a:lstStyle/>
          <a:p>
            <a:endParaRPr/>
          </a:p>
        </p:txBody>
      </p:sp>
      <p:sp>
        <p:nvSpPr>
          <p:cNvPr id="38" name="Title 37"/>
          <p:cNvSpPr>
            <a:spLocks noGrp="1"/>
          </p:cNvSpPr>
          <p:nvPr>
            <p:ph type="title"/>
          </p:nvPr>
        </p:nvSpPr>
        <p:spPr/>
        <p:txBody>
          <a:bodyPr/>
          <a:lstStyle/>
          <a:p>
            <a:r>
              <a:rPr lang="en-US" dirty="0"/>
              <a:t>Acquisition </a:t>
            </a:r>
            <a:r>
              <a:rPr lang="en-US" dirty="0" smtClean="0"/>
              <a:t>Phase</a:t>
            </a:r>
            <a:endParaRPr lang="en-US" dirty="0"/>
          </a:p>
        </p:txBody>
      </p:sp>
      <p:sp>
        <p:nvSpPr>
          <p:cNvPr id="39" name="Content Placeholder 38"/>
          <p:cNvSpPr>
            <a:spLocks noGrp="1"/>
          </p:cNvSpPr>
          <p:nvPr>
            <p:ph idx="1"/>
          </p:nvPr>
        </p:nvSpPr>
        <p:spPr/>
        <p:txBody>
          <a:bodyPr/>
          <a:lstStyle/>
          <a:p>
            <a:r>
              <a:rPr lang="en-US" dirty="0"/>
              <a:t>For each </a:t>
            </a:r>
            <a:r>
              <a:rPr lang="en-US" dirty="0" smtClean="0"/>
              <a:t>Fast. load </a:t>
            </a:r>
            <a:r>
              <a:rPr lang="en-US" dirty="0"/>
              <a:t>job, there are two </a:t>
            </a:r>
            <a:r>
              <a:rPr lang="en-US" dirty="0" err="1"/>
              <a:t>SQl</a:t>
            </a:r>
            <a:r>
              <a:rPr lang="en-US" dirty="0"/>
              <a:t>. sessions, one for handling SQL requests and the other for log handling. table re start-related operations. There are also load sessions, established for each </a:t>
            </a:r>
            <a:r>
              <a:rPr lang="en-US" dirty="0" smtClean="0"/>
              <a:t>Fast load </a:t>
            </a:r>
            <a:r>
              <a:rPr lang="en-US" dirty="0"/>
              <a:t>job that </a:t>
            </a:r>
            <a:r>
              <a:rPr lang="en-US" dirty="0" smtClean="0"/>
              <a:t>can be specified </a:t>
            </a:r>
            <a:r>
              <a:rPr lang="en-US" dirty="0"/>
              <a:t>in a  </a:t>
            </a:r>
            <a:r>
              <a:rPr lang="en-US" dirty="0" smtClean="0"/>
              <a:t>Fast. Load </a:t>
            </a:r>
            <a:r>
              <a:rPr lang="en-US" dirty="0"/>
              <a:t>script via the SESSIONS command. </a:t>
            </a:r>
            <a:endParaRPr lang="en-US" dirty="0" smtClean="0"/>
          </a:p>
          <a:p>
            <a:pPr lvl="1"/>
            <a:r>
              <a:rPr lang="en-US" dirty="0"/>
              <a:t>Steps </a:t>
            </a:r>
            <a:r>
              <a:rPr lang="en-US" dirty="0" smtClean="0"/>
              <a:t>follows</a:t>
            </a:r>
            <a:r>
              <a:rPr lang="en-US" dirty="0"/>
              <a:t>, i1n </a:t>
            </a:r>
            <a:r>
              <a:rPr lang="en-US" dirty="0" err="1"/>
              <a:t>Phaser</a:t>
            </a:r>
            <a:endParaRPr lang="en-US" dirty="0"/>
          </a:p>
          <a:p>
            <a:pPr lvl="1"/>
            <a:endParaRPr lang="en-US"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3431833"/>
            <a:ext cx="6357937" cy="2706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47"/>
          <p:cNvSpPr>
            <a:spLocks noGrp="1"/>
          </p:cNvSpPr>
          <p:nvPr>
            <p:ph type="title"/>
          </p:nvPr>
        </p:nvSpPr>
        <p:spPr/>
        <p:txBody>
          <a:bodyPr/>
          <a:lstStyle/>
          <a:p>
            <a:r>
              <a:rPr lang="en-US" dirty="0" smtClean="0"/>
              <a:t>Fast Load Phase 1</a:t>
            </a:r>
            <a:endParaRPr lang="en-US" dirty="0"/>
          </a:p>
        </p:txBody>
      </p:sp>
      <p:sp>
        <p:nvSpPr>
          <p:cNvPr id="50" name="object 34"/>
          <p:cNvSpPr/>
          <p:nvPr/>
        </p:nvSpPr>
        <p:spPr>
          <a:xfrm>
            <a:off x="6613906" y="1681638"/>
            <a:ext cx="2681684" cy="2414015"/>
          </a:xfrm>
          <a:prstGeom prst="rect">
            <a:avLst/>
          </a:prstGeom>
          <a:blipFill>
            <a:blip r:embed="rId3" cstate="print"/>
            <a:stretch>
              <a:fillRect/>
            </a:stretch>
          </a:blipFill>
        </p:spPr>
        <p:txBody>
          <a:bodyPr wrap="square" lIns="0" tIns="0" rIns="0" bIns="0" rtlCol="0">
            <a:noAutofit/>
          </a:bodyPr>
          <a:lstStyle/>
          <a:p>
            <a:endParaRPr>
              <a:latin typeface="+mj-lt"/>
            </a:endParaRPr>
          </a:p>
        </p:txBody>
      </p:sp>
      <p:sp>
        <p:nvSpPr>
          <p:cNvPr id="51" name="object 35"/>
          <p:cNvSpPr/>
          <p:nvPr/>
        </p:nvSpPr>
        <p:spPr>
          <a:xfrm>
            <a:off x="1490586" y="2922936"/>
            <a:ext cx="5335934" cy="3209543"/>
          </a:xfrm>
          <a:prstGeom prst="rect">
            <a:avLst/>
          </a:prstGeom>
          <a:blipFill>
            <a:blip r:embed="rId4" cstate="print"/>
            <a:stretch>
              <a:fillRect/>
            </a:stretch>
          </a:blipFill>
        </p:spPr>
        <p:txBody>
          <a:bodyPr wrap="square" lIns="0" tIns="0" rIns="0" bIns="0" rtlCol="0">
            <a:noAutofit/>
          </a:bodyPr>
          <a:lstStyle/>
          <a:p>
            <a:endParaRPr>
              <a:latin typeface="+mj-lt"/>
            </a:endParaRPr>
          </a:p>
        </p:txBody>
      </p:sp>
      <p:sp>
        <p:nvSpPr>
          <p:cNvPr id="52" name="object 36"/>
          <p:cNvSpPr/>
          <p:nvPr/>
        </p:nvSpPr>
        <p:spPr>
          <a:xfrm>
            <a:off x="3776762" y="1752503"/>
            <a:ext cx="978483" cy="1060704"/>
          </a:xfrm>
          <a:prstGeom prst="rect">
            <a:avLst/>
          </a:prstGeom>
          <a:blipFill>
            <a:blip r:embed="rId5" cstate="print"/>
            <a:stretch>
              <a:fillRect/>
            </a:stretch>
          </a:blipFill>
        </p:spPr>
        <p:txBody>
          <a:bodyPr wrap="square" lIns="0" tIns="0" rIns="0" bIns="0" rtlCol="0">
            <a:noAutofit/>
          </a:bodyPr>
          <a:lstStyle/>
          <a:p>
            <a:endParaRPr>
              <a:latin typeface="+mj-lt"/>
            </a:endParaRPr>
          </a:p>
        </p:txBody>
      </p:sp>
      <p:sp>
        <p:nvSpPr>
          <p:cNvPr id="53" name="object 37"/>
          <p:cNvSpPr/>
          <p:nvPr/>
        </p:nvSpPr>
        <p:spPr>
          <a:xfrm>
            <a:off x="1819795" y="1752503"/>
            <a:ext cx="978483" cy="1060704"/>
          </a:xfrm>
          <a:prstGeom prst="rect">
            <a:avLst/>
          </a:prstGeom>
          <a:blipFill>
            <a:blip r:embed="rId6" cstate="print"/>
            <a:stretch>
              <a:fillRect/>
            </a:stretch>
          </a:blipFill>
        </p:spPr>
        <p:txBody>
          <a:bodyPr wrap="square" lIns="0" tIns="0" rIns="0" bIns="0" rtlCol="0">
            <a:noAutofit/>
          </a:bodyPr>
          <a:lstStyle/>
          <a:p>
            <a:endParaRPr>
              <a:latin typeface="+mj-lt"/>
            </a:endParaRPr>
          </a:p>
        </p:txBody>
      </p:sp>
      <p:sp>
        <p:nvSpPr>
          <p:cNvPr id="54" name="object 38"/>
          <p:cNvSpPr/>
          <p:nvPr/>
        </p:nvSpPr>
        <p:spPr>
          <a:xfrm>
            <a:off x="329209" y="2118263"/>
            <a:ext cx="841312" cy="2286000"/>
          </a:xfrm>
          <a:prstGeom prst="rect">
            <a:avLst/>
          </a:prstGeom>
          <a:blipFill>
            <a:blip r:embed="rId7" cstate="print"/>
            <a:stretch>
              <a:fillRect/>
            </a:stretch>
          </a:blipFill>
        </p:spPr>
        <p:txBody>
          <a:bodyPr wrap="square" lIns="0" tIns="0" rIns="0" bIns="0" rtlCol="0">
            <a:noAutofit/>
          </a:bodyPr>
          <a:lstStyle/>
          <a:p>
            <a:endParaRPr>
              <a:latin typeface="+mj-lt"/>
            </a:endParaRPr>
          </a:p>
        </p:txBody>
      </p:sp>
      <p:sp>
        <p:nvSpPr>
          <p:cNvPr id="55" name="object 39"/>
          <p:cNvSpPr/>
          <p:nvPr/>
        </p:nvSpPr>
        <p:spPr>
          <a:xfrm>
            <a:off x="212614" y="1617629"/>
            <a:ext cx="928187" cy="400050"/>
          </a:xfrm>
          <a:prstGeom prst="rect">
            <a:avLst/>
          </a:prstGeom>
          <a:blipFill>
            <a:blip r:embed="rId8" cstate="print"/>
            <a:stretch>
              <a:fillRect/>
            </a:stretch>
          </a:blipFill>
        </p:spPr>
        <p:txBody>
          <a:bodyPr wrap="square" lIns="0" tIns="0" rIns="0" bIns="0" rtlCol="0">
            <a:noAutofit/>
          </a:bodyPr>
          <a:lstStyle/>
          <a:p>
            <a:endParaRPr>
              <a:latin typeface="+mj-lt"/>
            </a:endParaRPr>
          </a:p>
        </p:txBody>
      </p:sp>
      <p:sp>
        <p:nvSpPr>
          <p:cNvPr id="56" name="object 28"/>
          <p:cNvSpPr txBox="1"/>
          <p:nvPr/>
        </p:nvSpPr>
        <p:spPr>
          <a:xfrm>
            <a:off x="474255" y="1600200"/>
            <a:ext cx="389240" cy="163829"/>
          </a:xfrm>
          <a:prstGeom prst="rect">
            <a:avLst/>
          </a:prstGeom>
        </p:spPr>
        <p:txBody>
          <a:bodyPr wrap="square" lIns="0" tIns="0" rIns="0" bIns="0" rtlCol="0">
            <a:noAutofit/>
          </a:bodyPr>
          <a:lstStyle/>
          <a:p>
            <a:pPr marL="12700">
              <a:lnSpc>
                <a:spcPts val="1205"/>
              </a:lnSpc>
              <a:spcBef>
                <a:spcPts val="60"/>
              </a:spcBef>
            </a:pPr>
            <a:r>
              <a:rPr sz="1050" dirty="0" smtClean="0">
                <a:solidFill>
                  <a:srgbClr val="46454C"/>
                </a:solidFill>
                <a:latin typeface="+mj-lt"/>
                <a:cs typeface="Arial"/>
              </a:rPr>
              <a:t>Host</a:t>
            </a:r>
            <a:endParaRPr sz="1050">
              <a:latin typeface="+mj-lt"/>
              <a:cs typeface="Arial"/>
            </a:endParaRPr>
          </a:p>
        </p:txBody>
      </p:sp>
      <p:sp>
        <p:nvSpPr>
          <p:cNvPr id="57" name="object 27"/>
          <p:cNvSpPr txBox="1"/>
          <p:nvPr/>
        </p:nvSpPr>
        <p:spPr>
          <a:xfrm>
            <a:off x="6884692" y="1673352"/>
            <a:ext cx="2419606" cy="2424684"/>
          </a:xfrm>
          <a:prstGeom prst="rect">
            <a:avLst/>
          </a:prstGeom>
        </p:spPr>
        <p:txBody>
          <a:bodyPr wrap="square" lIns="0" tIns="0" rIns="0" bIns="0" rtlCol="0">
            <a:noAutofit/>
          </a:bodyPr>
          <a:lstStyle/>
          <a:p>
            <a:pPr marL="671118" marR="443">
              <a:lnSpc>
                <a:spcPts val="1205"/>
              </a:lnSpc>
              <a:spcBef>
                <a:spcPts val="60"/>
              </a:spcBef>
            </a:pPr>
            <a:r>
              <a:rPr sz="1050" dirty="0" smtClean="0">
                <a:solidFill>
                  <a:srgbClr val="46454C"/>
                </a:solidFill>
                <a:latin typeface="+mj-lt"/>
                <a:cs typeface="Arial"/>
              </a:rPr>
              <a:t>P</a:t>
            </a:r>
            <a:r>
              <a:rPr sz="1050" dirty="0" smtClean="0">
                <a:solidFill>
                  <a:srgbClr val="58545B"/>
                </a:solidFill>
                <a:latin typeface="+mj-lt"/>
                <a:cs typeface="Arial"/>
              </a:rPr>
              <a:t>h</a:t>
            </a:r>
            <a:r>
              <a:rPr sz="1050" dirty="0" smtClean="0">
                <a:solidFill>
                  <a:srgbClr val="46454C"/>
                </a:solidFill>
                <a:latin typeface="+mj-lt"/>
                <a:cs typeface="Arial"/>
              </a:rPr>
              <a:t>ase</a:t>
            </a:r>
            <a:r>
              <a:rPr sz="1050" spc="139" dirty="0" smtClean="0">
                <a:solidFill>
                  <a:srgbClr val="46454C"/>
                </a:solidFill>
                <a:latin typeface="+mj-lt"/>
                <a:cs typeface="Arial"/>
              </a:rPr>
              <a:t> </a:t>
            </a:r>
            <a:r>
              <a:rPr sz="1050" spc="0" dirty="0" smtClean="0">
                <a:solidFill>
                  <a:srgbClr val="46454C"/>
                </a:solidFill>
                <a:latin typeface="+mj-lt"/>
                <a:cs typeface="Arial"/>
              </a:rPr>
              <a:t>1</a:t>
            </a:r>
            <a:endParaRPr sz="1050" dirty="0">
              <a:latin typeface="+mj-lt"/>
              <a:cs typeface="Arial"/>
            </a:endParaRPr>
          </a:p>
          <a:p>
            <a:pPr marL="9248" marR="9801" algn="ctr">
              <a:lnSpc>
                <a:spcPts val="1310"/>
              </a:lnSpc>
              <a:spcBef>
                <a:spcPts val="606"/>
              </a:spcBef>
            </a:pPr>
            <a:r>
              <a:rPr sz="1050" dirty="0" smtClean="0">
                <a:solidFill>
                  <a:srgbClr val="46454C"/>
                </a:solidFill>
                <a:latin typeface="+mj-lt"/>
                <a:cs typeface="Arial"/>
              </a:rPr>
              <a:t>Fast</a:t>
            </a:r>
            <a:r>
              <a:rPr sz="1050" spc="-150" dirty="0" smtClean="0">
                <a:solidFill>
                  <a:srgbClr val="46454C"/>
                </a:solidFill>
                <a:latin typeface="+mj-lt"/>
                <a:cs typeface="Arial"/>
              </a:rPr>
              <a:t> </a:t>
            </a:r>
            <a:r>
              <a:rPr sz="1050" spc="0" dirty="0" smtClean="0">
                <a:solidFill>
                  <a:srgbClr val="46454C"/>
                </a:solidFill>
                <a:latin typeface="+mj-lt"/>
                <a:cs typeface="Arial"/>
              </a:rPr>
              <a:t>toad</a:t>
            </a:r>
            <a:r>
              <a:rPr sz="1050" spc="69" dirty="0" smtClean="0">
                <a:solidFill>
                  <a:srgbClr val="46454C"/>
                </a:solidFill>
                <a:latin typeface="+mj-lt"/>
                <a:cs typeface="Arial"/>
              </a:rPr>
              <a:t> </a:t>
            </a:r>
            <a:r>
              <a:rPr sz="1250" spc="0" dirty="0" smtClean="0">
                <a:solidFill>
                  <a:srgbClr val="46454C"/>
                </a:solidFill>
                <a:latin typeface="+mj-lt"/>
                <a:cs typeface="Times New Roman"/>
              </a:rPr>
              <a:t>uses</a:t>
            </a:r>
            <a:r>
              <a:rPr sz="1250" spc="-105" dirty="0" smtClean="0">
                <a:solidFill>
                  <a:srgbClr val="46454C"/>
                </a:solidFill>
                <a:latin typeface="+mj-lt"/>
                <a:cs typeface="Times New Roman"/>
              </a:rPr>
              <a:t> </a:t>
            </a:r>
            <a:r>
              <a:rPr sz="1050" spc="0" dirty="0" smtClean="0">
                <a:solidFill>
                  <a:srgbClr val="46454C"/>
                </a:solidFill>
                <a:latin typeface="+mj-lt"/>
                <a:cs typeface="Arial"/>
              </a:rPr>
              <a:t>one</a:t>
            </a:r>
            <a:r>
              <a:rPr sz="1050" spc="55" dirty="0" smtClean="0">
                <a:solidFill>
                  <a:srgbClr val="46454C"/>
                </a:solidFill>
                <a:latin typeface="+mj-lt"/>
                <a:cs typeface="Arial"/>
              </a:rPr>
              <a:t> </a:t>
            </a:r>
            <a:r>
              <a:rPr sz="1150" spc="0" dirty="0" smtClean="0">
                <a:solidFill>
                  <a:srgbClr val="46454C"/>
                </a:solidFill>
                <a:latin typeface="+mj-lt"/>
                <a:cs typeface="Arial"/>
              </a:rPr>
              <a:t>SQIL</a:t>
            </a:r>
            <a:r>
              <a:rPr sz="1150" spc="8" dirty="0" smtClean="0">
                <a:solidFill>
                  <a:srgbClr val="46454C"/>
                </a:solidFill>
                <a:latin typeface="+mj-lt"/>
                <a:cs typeface="Arial"/>
              </a:rPr>
              <a:t> </a:t>
            </a:r>
            <a:r>
              <a:rPr sz="1050" spc="0" dirty="0" smtClean="0">
                <a:solidFill>
                  <a:srgbClr val="46454C"/>
                </a:solidFill>
                <a:latin typeface="+mj-lt"/>
                <a:cs typeface="Arial"/>
              </a:rPr>
              <a:t>session to</a:t>
            </a:r>
            <a:r>
              <a:rPr sz="1050" spc="47" dirty="0" smtClean="0">
                <a:solidFill>
                  <a:srgbClr val="46454C"/>
                </a:solidFill>
                <a:latin typeface="+mj-lt"/>
                <a:cs typeface="Arial"/>
              </a:rPr>
              <a:t> </a:t>
            </a:r>
            <a:r>
              <a:rPr sz="1050" spc="0" dirty="0" smtClean="0">
                <a:solidFill>
                  <a:srgbClr val="46454C"/>
                </a:solidFill>
                <a:latin typeface="+mj-lt"/>
                <a:cs typeface="Arial"/>
              </a:rPr>
              <a:t>define</a:t>
            </a:r>
            <a:r>
              <a:rPr sz="1050" spc="-4" dirty="0" smtClean="0">
                <a:solidFill>
                  <a:srgbClr val="46454C"/>
                </a:solidFill>
                <a:latin typeface="+mj-lt"/>
                <a:cs typeface="Arial"/>
              </a:rPr>
              <a:t> </a:t>
            </a:r>
            <a:r>
              <a:rPr sz="1150" spc="0" dirty="0" smtClean="0">
                <a:solidFill>
                  <a:srgbClr val="46454C"/>
                </a:solidFill>
                <a:latin typeface="+mj-lt"/>
                <a:cs typeface="Times New Roman"/>
              </a:rPr>
              <a:t>A</a:t>
            </a:r>
            <a:r>
              <a:rPr sz="1150" spc="0" dirty="0" smtClean="0">
                <a:solidFill>
                  <a:srgbClr val="70A8D0"/>
                </a:solidFill>
                <a:latin typeface="+mj-lt"/>
                <a:cs typeface="Times New Roman"/>
              </a:rPr>
              <a:t>.</a:t>
            </a:r>
            <a:r>
              <a:rPr sz="1150" spc="0" dirty="0" smtClean="0">
                <a:solidFill>
                  <a:srgbClr val="46454C"/>
                </a:solidFill>
                <a:latin typeface="+mj-lt"/>
                <a:cs typeface="Times New Roman"/>
              </a:rPr>
              <a:t>MP</a:t>
            </a:r>
            <a:r>
              <a:rPr sz="1150" spc="89" dirty="0" smtClean="0">
                <a:solidFill>
                  <a:srgbClr val="46454C"/>
                </a:solidFill>
                <a:latin typeface="+mj-lt"/>
                <a:cs typeface="Times New Roman"/>
              </a:rPr>
              <a:t> </a:t>
            </a:r>
            <a:r>
              <a:rPr sz="1050" spc="0" dirty="0" smtClean="0">
                <a:solidFill>
                  <a:srgbClr val="46454C"/>
                </a:solidFill>
                <a:latin typeface="+mj-lt"/>
                <a:cs typeface="Arial"/>
              </a:rPr>
              <a:t>steps.</a:t>
            </a:r>
            <a:endParaRPr sz="1050" dirty="0">
              <a:latin typeface="+mj-lt"/>
              <a:cs typeface="Arial"/>
            </a:endParaRPr>
          </a:p>
          <a:p>
            <a:pPr marL="72166" marR="84150" indent="0" algn="ctr">
              <a:lnSpc>
                <a:spcPct val="94196"/>
              </a:lnSpc>
              <a:spcBef>
                <a:spcPts val="324"/>
              </a:spcBef>
            </a:pPr>
            <a:r>
              <a:rPr sz="1050" spc="0" dirty="0" smtClean="0">
                <a:solidFill>
                  <a:srgbClr val="2B2E2E"/>
                </a:solidFill>
                <a:latin typeface="+mj-lt"/>
                <a:cs typeface="Arial"/>
              </a:rPr>
              <a:t>T</a:t>
            </a:r>
            <a:r>
              <a:rPr sz="1050" spc="0" dirty="0" smtClean="0">
                <a:solidFill>
                  <a:srgbClr val="46454C"/>
                </a:solidFill>
                <a:latin typeface="+mj-lt"/>
                <a:cs typeface="Arial"/>
              </a:rPr>
              <a:t>he</a:t>
            </a:r>
            <a:r>
              <a:rPr sz="1050" spc="67" dirty="0" smtClean="0">
                <a:solidFill>
                  <a:srgbClr val="46454C"/>
                </a:solidFill>
                <a:latin typeface="+mj-lt"/>
                <a:cs typeface="Arial"/>
              </a:rPr>
              <a:t> </a:t>
            </a:r>
            <a:r>
              <a:rPr sz="1100" spc="0" dirty="0" smtClean="0">
                <a:solidFill>
                  <a:srgbClr val="46454C"/>
                </a:solidFill>
                <a:latin typeface="+mj-lt"/>
                <a:cs typeface="Arial"/>
              </a:rPr>
              <a:t>PE</a:t>
            </a:r>
            <a:r>
              <a:rPr sz="1100" spc="-10" dirty="0" smtClean="0">
                <a:solidFill>
                  <a:srgbClr val="46454C"/>
                </a:solidFill>
                <a:latin typeface="+mj-lt"/>
                <a:cs typeface="Arial"/>
              </a:rPr>
              <a:t> </a:t>
            </a:r>
            <a:r>
              <a:rPr sz="1050" spc="0" dirty="0" smtClean="0">
                <a:solidFill>
                  <a:srgbClr val="46454C"/>
                </a:solidFill>
                <a:latin typeface="+mj-lt"/>
                <a:cs typeface="Arial"/>
              </a:rPr>
              <a:t>se</a:t>
            </a:r>
            <a:r>
              <a:rPr sz="1050" spc="0" dirty="0" smtClean="0">
                <a:solidFill>
                  <a:srgbClr val="58545B"/>
                </a:solidFill>
                <a:latin typeface="+mj-lt"/>
                <a:cs typeface="Arial"/>
              </a:rPr>
              <a:t>n</a:t>
            </a:r>
            <a:r>
              <a:rPr sz="1050" spc="0" dirty="0" smtClean="0">
                <a:solidFill>
                  <a:srgbClr val="46454C"/>
                </a:solidFill>
                <a:latin typeface="+mj-lt"/>
                <a:cs typeface="Arial"/>
              </a:rPr>
              <a:t>ds</a:t>
            </a:r>
            <a:r>
              <a:rPr sz="1050" spc="-3" dirty="0" smtClean="0">
                <a:solidFill>
                  <a:srgbClr val="46454C"/>
                </a:solidFill>
                <a:latin typeface="+mj-lt"/>
                <a:cs typeface="Arial"/>
              </a:rPr>
              <a:t> </a:t>
            </a:r>
            <a:r>
              <a:rPr sz="1250" spc="0" dirty="0" smtClean="0">
                <a:solidFill>
                  <a:srgbClr val="46454C"/>
                </a:solidFill>
                <a:latin typeface="+mj-lt"/>
                <a:cs typeface="Times New Roman"/>
              </a:rPr>
              <a:t>a</a:t>
            </a:r>
            <a:r>
              <a:rPr sz="1250" spc="229" dirty="0" smtClean="0">
                <a:solidFill>
                  <a:srgbClr val="46454C"/>
                </a:solidFill>
                <a:latin typeface="+mj-lt"/>
                <a:cs typeface="Times New Roman"/>
              </a:rPr>
              <a:t> </a:t>
            </a:r>
            <a:r>
              <a:rPr sz="1050" spc="0" dirty="0" smtClean="0">
                <a:solidFill>
                  <a:srgbClr val="46454C"/>
                </a:solidFill>
                <a:latin typeface="+mj-lt"/>
                <a:cs typeface="Arial"/>
              </a:rPr>
              <a:t>b</a:t>
            </a:r>
            <a:r>
              <a:rPr sz="1050" spc="0" dirty="0" smtClean="0">
                <a:solidFill>
                  <a:srgbClr val="58545B"/>
                </a:solidFill>
                <a:latin typeface="+mj-lt"/>
                <a:cs typeface="Arial"/>
              </a:rPr>
              <a:t>l</a:t>
            </a:r>
            <a:r>
              <a:rPr sz="1050" spc="0" dirty="0" smtClean="0">
                <a:solidFill>
                  <a:srgbClr val="46454C"/>
                </a:solidFill>
                <a:latin typeface="+mj-lt"/>
                <a:cs typeface="Arial"/>
              </a:rPr>
              <a:t>ock</a:t>
            </a:r>
            <a:r>
              <a:rPr sz="1050" spc="-70" dirty="0" smtClean="0">
                <a:solidFill>
                  <a:srgbClr val="46454C"/>
                </a:solidFill>
                <a:latin typeface="+mj-lt"/>
                <a:cs typeface="Arial"/>
              </a:rPr>
              <a:t> </a:t>
            </a:r>
            <a:r>
              <a:rPr sz="1050" spc="0" dirty="0" smtClean="0">
                <a:solidFill>
                  <a:srgbClr val="46454C"/>
                </a:solidFill>
                <a:latin typeface="+mj-lt"/>
                <a:cs typeface="Arial"/>
              </a:rPr>
              <a:t>to</a:t>
            </a:r>
            <a:r>
              <a:rPr sz="1050" spc="-66" dirty="0" smtClean="0">
                <a:solidFill>
                  <a:srgbClr val="46454C"/>
                </a:solidFill>
                <a:latin typeface="+mj-lt"/>
                <a:cs typeface="Arial"/>
              </a:rPr>
              <a:t> </a:t>
            </a:r>
            <a:r>
              <a:rPr sz="1050" spc="0" dirty="0" smtClean="0">
                <a:solidFill>
                  <a:srgbClr val="46454C"/>
                </a:solidFill>
                <a:latin typeface="+mj-lt"/>
                <a:cs typeface="Arial"/>
              </a:rPr>
              <a:t>each A</a:t>
            </a:r>
            <a:r>
              <a:rPr sz="1050" spc="0" dirty="0" smtClean="0">
                <a:solidFill>
                  <a:srgbClr val="58545B"/>
                </a:solidFill>
                <a:latin typeface="+mj-lt"/>
                <a:cs typeface="Arial"/>
              </a:rPr>
              <a:t>M</a:t>
            </a:r>
            <a:r>
              <a:rPr sz="1050" spc="0" dirty="0" smtClean="0">
                <a:solidFill>
                  <a:srgbClr val="46454C"/>
                </a:solidFill>
                <a:latin typeface="+mj-lt"/>
                <a:cs typeface="Arial"/>
              </a:rPr>
              <a:t>P</a:t>
            </a:r>
            <a:r>
              <a:rPr sz="1050" spc="-7" dirty="0" smtClean="0">
                <a:solidFill>
                  <a:srgbClr val="46454C"/>
                </a:solidFill>
                <a:latin typeface="+mj-lt"/>
                <a:cs typeface="Arial"/>
              </a:rPr>
              <a:t> </a:t>
            </a:r>
            <a:r>
              <a:rPr sz="1050" spc="0" dirty="0" smtClean="0">
                <a:solidFill>
                  <a:srgbClr val="46454C"/>
                </a:solidFill>
                <a:latin typeface="+mj-lt"/>
                <a:cs typeface="Arial"/>
              </a:rPr>
              <a:t>whi</a:t>
            </a:r>
            <a:r>
              <a:rPr sz="1050" spc="0" dirty="0" smtClean="0">
                <a:solidFill>
                  <a:srgbClr val="58545B"/>
                </a:solidFill>
                <a:latin typeface="+mj-lt"/>
                <a:cs typeface="Arial"/>
              </a:rPr>
              <a:t>c</a:t>
            </a:r>
            <a:r>
              <a:rPr sz="1050" spc="0" dirty="0" smtClean="0">
                <a:solidFill>
                  <a:srgbClr val="46454C"/>
                </a:solidFill>
                <a:latin typeface="+mj-lt"/>
                <a:cs typeface="Arial"/>
              </a:rPr>
              <a:t>h</a:t>
            </a:r>
            <a:r>
              <a:rPr sz="1050" spc="139" dirty="0" smtClean="0">
                <a:solidFill>
                  <a:srgbClr val="46454C"/>
                </a:solidFill>
                <a:latin typeface="+mj-lt"/>
                <a:cs typeface="Arial"/>
              </a:rPr>
              <a:t> </a:t>
            </a:r>
            <a:r>
              <a:rPr sz="1050" spc="0" dirty="0" smtClean="0">
                <a:solidFill>
                  <a:srgbClr val="46454C"/>
                </a:solidFill>
                <a:latin typeface="+mj-lt"/>
                <a:cs typeface="Arial"/>
              </a:rPr>
              <a:t>stor</a:t>
            </a:r>
            <a:r>
              <a:rPr sz="1050" spc="0" dirty="0" smtClean="0">
                <a:solidFill>
                  <a:srgbClr val="ECBD7C"/>
                </a:solidFill>
                <a:latin typeface="+mj-lt"/>
                <a:cs typeface="Arial"/>
              </a:rPr>
              <a:t>i</a:t>
            </a:r>
            <a:r>
              <a:rPr sz="1050" spc="0" dirty="0" smtClean="0">
                <a:solidFill>
                  <a:srgbClr val="2B2E2E"/>
                </a:solidFill>
                <a:latin typeface="+mj-lt"/>
                <a:cs typeface="Arial"/>
              </a:rPr>
              <a:t>e</a:t>
            </a:r>
            <a:r>
              <a:rPr sz="1050" spc="0" dirty="0" smtClean="0">
                <a:solidFill>
                  <a:srgbClr val="46454C"/>
                </a:solidFill>
                <a:latin typeface="+mj-lt"/>
                <a:cs typeface="Arial"/>
              </a:rPr>
              <a:t>s </a:t>
            </a:r>
            <a:r>
              <a:rPr sz="1050" spc="-129" dirty="0" smtClean="0">
                <a:solidFill>
                  <a:srgbClr val="46454C"/>
                </a:solidFill>
                <a:latin typeface="+mj-lt"/>
                <a:cs typeface="Arial"/>
              </a:rPr>
              <a:t> </a:t>
            </a:r>
            <a:r>
              <a:rPr sz="1050" spc="0" dirty="0" smtClean="0">
                <a:solidFill>
                  <a:srgbClr val="46454C"/>
                </a:solidFill>
                <a:latin typeface="+mj-lt"/>
                <a:cs typeface="Arial"/>
              </a:rPr>
              <a:t>b</a:t>
            </a:r>
            <a:r>
              <a:rPr sz="1050" spc="0" dirty="0" smtClean="0">
                <a:solidFill>
                  <a:srgbClr val="58545B"/>
                </a:solidFill>
                <a:latin typeface="+mj-lt"/>
                <a:cs typeface="Arial"/>
              </a:rPr>
              <a:t>l</a:t>
            </a:r>
            <a:r>
              <a:rPr sz="1050" spc="0" dirty="0" smtClean="0">
                <a:solidFill>
                  <a:srgbClr val="46454C"/>
                </a:solidFill>
                <a:latin typeface="+mj-lt"/>
                <a:cs typeface="Arial"/>
              </a:rPr>
              <a:t>ocks</a:t>
            </a:r>
            <a:r>
              <a:rPr sz="1050" spc="69" dirty="0" smtClean="0">
                <a:solidFill>
                  <a:srgbClr val="46454C"/>
                </a:solidFill>
                <a:latin typeface="+mj-lt"/>
                <a:cs typeface="Arial"/>
              </a:rPr>
              <a:t> </a:t>
            </a:r>
            <a:r>
              <a:rPr sz="1050" spc="0" dirty="0" smtClean="0">
                <a:solidFill>
                  <a:srgbClr val="46454C"/>
                </a:solidFill>
                <a:latin typeface="+mj-lt"/>
                <a:cs typeface="Arial"/>
              </a:rPr>
              <a:t>of unsorted</a:t>
            </a:r>
            <a:r>
              <a:rPr sz="1050" spc="69" dirty="0" smtClean="0">
                <a:solidFill>
                  <a:srgbClr val="46454C"/>
                </a:solidFill>
                <a:latin typeface="+mj-lt"/>
                <a:cs typeface="Arial"/>
              </a:rPr>
              <a:t> </a:t>
            </a:r>
            <a:r>
              <a:rPr sz="1050" spc="0" dirty="0" smtClean="0">
                <a:solidFill>
                  <a:srgbClr val="46454C"/>
                </a:solidFill>
                <a:latin typeface="+mj-lt"/>
                <a:cs typeface="Arial"/>
              </a:rPr>
              <a:t>data</a:t>
            </a:r>
            <a:r>
              <a:rPr sz="1050" spc="139" dirty="0" smtClean="0">
                <a:solidFill>
                  <a:srgbClr val="46454C"/>
                </a:solidFill>
                <a:latin typeface="+mj-lt"/>
                <a:cs typeface="Arial"/>
              </a:rPr>
              <a:t> </a:t>
            </a:r>
            <a:r>
              <a:rPr sz="1250" spc="0" dirty="0" smtClean="0">
                <a:solidFill>
                  <a:srgbClr val="58545B"/>
                </a:solidFill>
                <a:latin typeface="+mj-lt"/>
                <a:cs typeface="Times New Roman"/>
              </a:rPr>
              <a:t>r</a:t>
            </a:r>
            <a:r>
              <a:rPr sz="1250" spc="0" dirty="0" smtClean="0">
                <a:solidFill>
                  <a:srgbClr val="46454C"/>
                </a:solidFill>
                <a:latin typeface="+mj-lt"/>
                <a:cs typeface="Times New Roman"/>
              </a:rPr>
              <a:t>e</a:t>
            </a:r>
            <a:r>
              <a:rPr sz="1250" spc="-4" dirty="0" smtClean="0">
                <a:solidFill>
                  <a:srgbClr val="46454C"/>
                </a:solidFill>
                <a:latin typeface="+mj-lt"/>
                <a:cs typeface="Times New Roman"/>
              </a:rPr>
              <a:t>c</a:t>
            </a:r>
            <a:r>
              <a:rPr sz="1250" spc="0" dirty="0" smtClean="0">
                <a:solidFill>
                  <a:srgbClr val="46454C"/>
                </a:solidFill>
                <a:latin typeface="+mj-lt"/>
                <a:cs typeface="Times New Roman"/>
              </a:rPr>
              <a:t>o</a:t>
            </a:r>
            <a:r>
              <a:rPr sz="1250" spc="0" dirty="0" smtClean="0">
                <a:solidFill>
                  <a:srgbClr val="58545B"/>
                </a:solidFill>
                <a:latin typeface="+mj-lt"/>
                <a:cs typeface="Times New Roman"/>
              </a:rPr>
              <a:t>r</a:t>
            </a:r>
            <a:r>
              <a:rPr sz="1250" spc="0" dirty="0" smtClean="0">
                <a:solidFill>
                  <a:srgbClr val="46454C"/>
                </a:solidFill>
                <a:latin typeface="+mj-lt"/>
                <a:cs typeface="Times New Roman"/>
              </a:rPr>
              <a:t>ds</a:t>
            </a:r>
            <a:r>
              <a:rPr sz="1250" spc="0" dirty="0" smtClean="0">
                <a:solidFill>
                  <a:srgbClr val="58545B"/>
                </a:solidFill>
                <a:latin typeface="+mj-lt"/>
                <a:cs typeface="Times New Roman"/>
              </a:rPr>
              <a:t>,</a:t>
            </a:r>
            <a:endParaRPr sz="1250" dirty="0">
              <a:latin typeface="+mj-lt"/>
              <a:cs typeface="Times New Roman"/>
            </a:endParaRPr>
          </a:p>
          <a:p>
            <a:pPr indent="-9253" algn="ctr">
              <a:lnSpc>
                <a:spcPts val="1300"/>
              </a:lnSpc>
              <a:spcBef>
                <a:spcPts val="595"/>
              </a:spcBef>
            </a:pPr>
            <a:r>
              <a:rPr sz="1050" spc="0" dirty="0" smtClean="0">
                <a:solidFill>
                  <a:srgbClr val="46454C"/>
                </a:solidFill>
                <a:latin typeface="+mj-lt"/>
                <a:cs typeface="Arial"/>
              </a:rPr>
              <a:t>A</a:t>
            </a:r>
            <a:r>
              <a:rPr sz="1050" spc="0" dirty="0" smtClean="0">
                <a:solidFill>
                  <a:srgbClr val="58545B"/>
                </a:solidFill>
                <a:latin typeface="+mj-lt"/>
                <a:cs typeface="Arial"/>
              </a:rPr>
              <a:t>M</a:t>
            </a:r>
            <a:r>
              <a:rPr sz="1050" spc="0" dirty="0" smtClean="0">
                <a:solidFill>
                  <a:srgbClr val="46454C"/>
                </a:solidFill>
                <a:latin typeface="+mj-lt"/>
                <a:cs typeface="Arial"/>
              </a:rPr>
              <a:t>Ps</a:t>
            </a:r>
            <a:r>
              <a:rPr sz="1050" spc="137" dirty="0" smtClean="0">
                <a:solidFill>
                  <a:srgbClr val="46454C"/>
                </a:solidFill>
                <a:latin typeface="+mj-lt"/>
                <a:cs typeface="Arial"/>
              </a:rPr>
              <a:t> </a:t>
            </a:r>
            <a:r>
              <a:rPr sz="1050" spc="0" dirty="0" smtClean="0">
                <a:solidFill>
                  <a:srgbClr val="46454C"/>
                </a:solidFill>
                <a:latin typeface="+mj-lt"/>
                <a:cs typeface="Arial"/>
              </a:rPr>
              <a:t>hash</a:t>
            </a:r>
            <a:r>
              <a:rPr sz="1050" spc="108" dirty="0" smtClean="0">
                <a:solidFill>
                  <a:srgbClr val="46454C"/>
                </a:solidFill>
                <a:latin typeface="+mj-lt"/>
                <a:cs typeface="Arial"/>
              </a:rPr>
              <a:t> </a:t>
            </a:r>
            <a:r>
              <a:rPr sz="1050" spc="0" dirty="0" smtClean="0">
                <a:solidFill>
                  <a:srgbClr val="46454C"/>
                </a:solidFill>
                <a:latin typeface="+mj-lt"/>
                <a:cs typeface="Arial"/>
              </a:rPr>
              <a:t>each</a:t>
            </a:r>
            <a:r>
              <a:rPr sz="1050" spc="127" dirty="0" smtClean="0">
                <a:solidFill>
                  <a:srgbClr val="46454C"/>
                </a:solidFill>
                <a:latin typeface="+mj-lt"/>
                <a:cs typeface="Arial"/>
              </a:rPr>
              <a:t> </a:t>
            </a:r>
            <a:r>
              <a:rPr sz="1050" spc="0" dirty="0" smtClean="0">
                <a:solidFill>
                  <a:srgbClr val="46454C"/>
                </a:solidFill>
                <a:latin typeface="+mj-lt"/>
                <a:cs typeface="Arial"/>
              </a:rPr>
              <a:t>record</a:t>
            </a:r>
            <a:r>
              <a:rPr sz="1050" spc="139" dirty="0" smtClean="0">
                <a:solidFill>
                  <a:srgbClr val="46454C"/>
                </a:solidFill>
                <a:latin typeface="+mj-lt"/>
                <a:cs typeface="Arial"/>
              </a:rPr>
              <a:t> </a:t>
            </a:r>
            <a:r>
              <a:rPr sz="1050" spc="0" dirty="0" smtClean="0">
                <a:solidFill>
                  <a:srgbClr val="46454C"/>
                </a:solidFill>
                <a:latin typeface="+mj-lt"/>
                <a:cs typeface="Arial"/>
              </a:rPr>
              <a:t>and red</a:t>
            </a:r>
            <a:r>
              <a:rPr sz="1050" spc="0" dirty="0" smtClean="0">
                <a:solidFill>
                  <a:srgbClr val="58545B"/>
                </a:solidFill>
                <a:latin typeface="+mj-lt"/>
                <a:cs typeface="Arial"/>
              </a:rPr>
              <a:t>i</a:t>
            </a:r>
            <a:r>
              <a:rPr sz="1050" spc="0" dirty="0" smtClean="0">
                <a:solidFill>
                  <a:srgbClr val="46454C"/>
                </a:solidFill>
                <a:latin typeface="+mj-lt"/>
                <a:cs typeface="Arial"/>
              </a:rPr>
              <a:t>str</a:t>
            </a:r>
            <a:r>
              <a:rPr sz="1050" spc="0" dirty="0" smtClean="0">
                <a:solidFill>
                  <a:srgbClr val="58545B"/>
                </a:solidFill>
                <a:latin typeface="+mj-lt"/>
                <a:cs typeface="Arial"/>
              </a:rPr>
              <a:t>i</a:t>
            </a:r>
            <a:r>
              <a:rPr sz="1050" spc="0" dirty="0" smtClean="0">
                <a:solidFill>
                  <a:srgbClr val="46454C"/>
                </a:solidFill>
                <a:latin typeface="+mj-lt"/>
                <a:cs typeface="Arial"/>
              </a:rPr>
              <a:t>bute</a:t>
            </a:r>
            <a:r>
              <a:rPr sz="1050" spc="-4" dirty="0" smtClean="0">
                <a:solidFill>
                  <a:srgbClr val="46454C"/>
                </a:solidFill>
                <a:latin typeface="+mj-lt"/>
                <a:cs typeface="Arial"/>
              </a:rPr>
              <a:t> </a:t>
            </a:r>
            <a:r>
              <a:rPr sz="1050" spc="0" dirty="0" smtClean="0">
                <a:solidFill>
                  <a:srgbClr val="46454C"/>
                </a:solidFill>
                <a:latin typeface="+mj-lt"/>
                <a:cs typeface="Arial"/>
              </a:rPr>
              <a:t>t</a:t>
            </a:r>
            <a:r>
              <a:rPr sz="1050" spc="0" dirty="0" smtClean="0">
                <a:solidFill>
                  <a:srgbClr val="58545B"/>
                </a:solidFill>
                <a:latin typeface="+mj-lt"/>
                <a:cs typeface="Arial"/>
              </a:rPr>
              <a:t>h</a:t>
            </a:r>
            <a:r>
              <a:rPr sz="1050" spc="0" dirty="0" smtClean="0">
                <a:solidFill>
                  <a:srgbClr val="46454C"/>
                </a:solidFill>
                <a:latin typeface="+mj-lt"/>
                <a:cs typeface="Arial"/>
              </a:rPr>
              <a:t>em</a:t>
            </a:r>
            <a:r>
              <a:rPr sz="1050" spc="139" dirty="0" smtClean="0">
                <a:solidFill>
                  <a:srgbClr val="46454C"/>
                </a:solidFill>
                <a:latin typeface="+mj-lt"/>
                <a:cs typeface="Arial"/>
              </a:rPr>
              <a:t> </a:t>
            </a:r>
            <a:r>
              <a:rPr sz="1050" spc="0" dirty="0" smtClean="0">
                <a:solidFill>
                  <a:srgbClr val="46454C"/>
                </a:solidFill>
                <a:latin typeface="+mj-lt"/>
                <a:cs typeface="Arial"/>
              </a:rPr>
              <a:t>to</a:t>
            </a:r>
            <a:r>
              <a:rPr sz="1050" spc="-46" dirty="0" smtClean="0">
                <a:solidFill>
                  <a:srgbClr val="46454C"/>
                </a:solidFill>
                <a:latin typeface="+mj-lt"/>
                <a:cs typeface="Arial"/>
              </a:rPr>
              <a:t> </a:t>
            </a:r>
            <a:r>
              <a:rPr sz="1050" spc="0" dirty="0" smtClean="0">
                <a:solidFill>
                  <a:srgbClr val="46454C"/>
                </a:solidFill>
                <a:latin typeface="+mj-lt"/>
                <a:cs typeface="Arial"/>
              </a:rPr>
              <a:t>t</a:t>
            </a:r>
            <a:r>
              <a:rPr sz="1050" spc="0" dirty="0" smtClean="0">
                <a:solidFill>
                  <a:srgbClr val="58545B"/>
                </a:solidFill>
                <a:latin typeface="+mj-lt"/>
                <a:cs typeface="Arial"/>
              </a:rPr>
              <a:t>h</a:t>
            </a:r>
            <a:r>
              <a:rPr sz="1050" spc="0" dirty="0" smtClean="0">
                <a:solidFill>
                  <a:srgbClr val="46454C"/>
                </a:solidFill>
                <a:latin typeface="+mj-lt"/>
                <a:cs typeface="Arial"/>
              </a:rPr>
              <a:t>e</a:t>
            </a:r>
            <a:r>
              <a:rPr sz="1050" spc="69" dirty="0" smtClean="0">
                <a:solidFill>
                  <a:srgbClr val="46454C"/>
                </a:solidFill>
                <a:latin typeface="+mj-lt"/>
                <a:cs typeface="Arial"/>
              </a:rPr>
              <a:t> </a:t>
            </a:r>
            <a:r>
              <a:rPr sz="1150" spc="0" dirty="0" smtClean="0">
                <a:solidFill>
                  <a:srgbClr val="46454C"/>
                </a:solidFill>
                <a:latin typeface="+mj-lt"/>
                <a:cs typeface="Times New Roman"/>
              </a:rPr>
              <a:t>AMP </a:t>
            </a:r>
            <a:r>
              <a:rPr sz="1200" spc="0" dirty="0" smtClean="0">
                <a:solidFill>
                  <a:srgbClr val="46454C"/>
                </a:solidFill>
                <a:latin typeface="+mj-lt"/>
                <a:cs typeface="Times New Roman"/>
              </a:rPr>
              <a:t>respons</a:t>
            </a:r>
            <a:r>
              <a:rPr sz="1200" spc="0" dirty="0" smtClean="0">
                <a:solidFill>
                  <a:srgbClr val="58545B"/>
                </a:solidFill>
                <a:latin typeface="+mj-lt"/>
                <a:cs typeface="Times New Roman"/>
              </a:rPr>
              <a:t>i</a:t>
            </a:r>
            <a:r>
              <a:rPr sz="1200" spc="0" dirty="0" smtClean="0">
                <a:solidFill>
                  <a:srgbClr val="46454C"/>
                </a:solidFill>
                <a:latin typeface="+mj-lt"/>
                <a:cs typeface="Times New Roman"/>
              </a:rPr>
              <a:t>b</a:t>
            </a:r>
            <a:r>
              <a:rPr sz="1200" spc="0" dirty="0" smtClean="0">
                <a:solidFill>
                  <a:srgbClr val="58545B"/>
                </a:solidFill>
                <a:latin typeface="+mj-lt"/>
                <a:cs typeface="Times New Roman"/>
              </a:rPr>
              <a:t>l</a:t>
            </a:r>
            <a:r>
              <a:rPr sz="1200" spc="0" dirty="0" smtClean="0">
                <a:solidFill>
                  <a:srgbClr val="46454C"/>
                </a:solidFill>
                <a:latin typeface="+mj-lt"/>
                <a:cs typeface="Times New Roman"/>
              </a:rPr>
              <a:t>e</a:t>
            </a:r>
            <a:r>
              <a:rPr sz="1200" spc="-72" dirty="0" smtClean="0">
                <a:solidFill>
                  <a:srgbClr val="46454C"/>
                </a:solidFill>
                <a:latin typeface="+mj-lt"/>
                <a:cs typeface="Times New Roman"/>
              </a:rPr>
              <a:t> </a:t>
            </a:r>
            <a:r>
              <a:rPr sz="1050" spc="0" dirty="0" smtClean="0">
                <a:solidFill>
                  <a:srgbClr val="46454C"/>
                </a:solidFill>
                <a:latin typeface="+mj-lt"/>
                <a:cs typeface="Arial"/>
              </a:rPr>
              <a:t>for</a:t>
            </a:r>
            <a:r>
              <a:rPr sz="1050" spc="-139" dirty="0" smtClean="0">
                <a:solidFill>
                  <a:srgbClr val="46454C"/>
                </a:solidFill>
                <a:latin typeface="+mj-lt"/>
                <a:cs typeface="Arial"/>
              </a:rPr>
              <a:t> </a:t>
            </a:r>
            <a:r>
              <a:rPr sz="1050" spc="0" dirty="0" smtClean="0">
                <a:solidFill>
                  <a:srgbClr val="46454C"/>
                </a:solidFill>
                <a:latin typeface="+mj-lt"/>
                <a:cs typeface="Arial"/>
              </a:rPr>
              <a:t>the</a:t>
            </a:r>
            <a:r>
              <a:rPr sz="1050" spc="139" dirty="0" smtClean="0">
                <a:solidFill>
                  <a:srgbClr val="46454C"/>
                </a:solidFill>
                <a:latin typeface="+mj-lt"/>
                <a:cs typeface="Arial"/>
              </a:rPr>
              <a:t> </a:t>
            </a:r>
            <a:r>
              <a:rPr sz="1050" spc="0" dirty="0" smtClean="0">
                <a:solidFill>
                  <a:srgbClr val="46454C"/>
                </a:solidFill>
                <a:latin typeface="+mj-lt"/>
                <a:cs typeface="Arial"/>
              </a:rPr>
              <a:t>hash</a:t>
            </a:r>
            <a:r>
              <a:rPr sz="1050" spc="2" dirty="0" smtClean="0">
                <a:solidFill>
                  <a:srgbClr val="46454C"/>
                </a:solidFill>
                <a:latin typeface="+mj-lt"/>
                <a:cs typeface="Arial"/>
              </a:rPr>
              <a:t> </a:t>
            </a:r>
            <a:r>
              <a:rPr sz="1050" spc="0" dirty="0" smtClean="0">
                <a:solidFill>
                  <a:srgbClr val="46454C"/>
                </a:solidFill>
                <a:latin typeface="+mj-lt"/>
                <a:cs typeface="Arial"/>
              </a:rPr>
              <a:t>va</a:t>
            </a:r>
            <a:r>
              <a:rPr sz="1050" spc="0" dirty="0" smtClean="0">
                <a:solidFill>
                  <a:srgbClr val="2F284B"/>
                </a:solidFill>
                <a:latin typeface="+mj-lt"/>
                <a:cs typeface="Arial"/>
              </a:rPr>
              <a:t>l</a:t>
            </a:r>
            <a:r>
              <a:rPr sz="1050" spc="0" dirty="0" smtClean="0">
                <a:solidFill>
                  <a:srgbClr val="46454C"/>
                </a:solidFill>
                <a:latin typeface="+mj-lt"/>
                <a:cs typeface="Arial"/>
              </a:rPr>
              <a:t>ue.</a:t>
            </a:r>
            <a:endParaRPr sz="1050" dirty="0">
              <a:latin typeface="+mj-lt"/>
              <a:cs typeface="Arial"/>
            </a:endParaRPr>
          </a:p>
          <a:p>
            <a:pPr marL="71618" marR="74458" indent="-6860" algn="ctr">
              <a:lnSpc>
                <a:spcPts val="1264"/>
              </a:lnSpc>
              <a:spcBef>
                <a:spcPts val="537"/>
              </a:spcBef>
            </a:pPr>
            <a:r>
              <a:rPr sz="1050" spc="0" dirty="0" smtClean="0">
                <a:solidFill>
                  <a:srgbClr val="46454C"/>
                </a:solidFill>
                <a:latin typeface="+mj-lt"/>
                <a:cs typeface="Arial"/>
              </a:rPr>
              <a:t>At</a:t>
            </a:r>
            <a:r>
              <a:rPr sz="1050" spc="-108" dirty="0" smtClean="0">
                <a:solidFill>
                  <a:srgbClr val="46454C"/>
                </a:solidFill>
                <a:latin typeface="+mj-lt"/>
                <a:cs typeface="Arial"/>
              </a:rPr>
              <a:t> </a:t>
            </a:r>
            <a:r>
              <a:rPr sz="1050" spc="0" dirty="0" smtClean="0">
                <a:solidFill>
                  <a:srgbClr val="46454C"/>
                </a:solidFill>
                <a:latin typeface="+mj-lt"/>
                <a:cs typeface="Arial"/>
              </a:rPr>
              <a:t>t</a:t>
            </a:r>
            <a:r>
              <a:rPr sz="1050" spc="0" dirty="0" smtClean="0">
                <a:solidFill>
                  <a:srgbClr val="58545B"/>
                </a:solidFill>
                <a:latin typeface="+mj-lt"/>
                <a:cs typeface="Arial"/>
              </a:rPr>
              <a:t>h</a:t>
            </a:r>
            <a:r>
              <a:rPr sz="1050" spc="0" dirty="0" smtClean="0">
                <a:solidFill>
                  <a:srgbClr val="46454C"/>
                </a:solidFill>
                <a:latin typeface="+mj-lt"/>
                <a:cs typeface="Arial"/>
              </a:rPr>
              <a:t>e</a:t>
            </a:r>
            <a:r>
              <a:rPr sz="1050" spc="-26" dirty="0" smtClean="0">
                <a:solidFill>
                  <a:srgbClr val="46454C"/>
                </a:solidFill>
                <a:latin typeface="+mj-lt"/>
                <a:cs typeface="Arial"/>
              </a:rPr>
              <a:t> </a:t>
            </a:r>
            <a:r>
              <a:rPr sz="1050" spc="0" dirty="0" smtClean="0">
                <a:solidFill>
                  <a:srgbClr val="46454C"/>
                </a:solidFill>
                <a:latin typeface="+mj-lt"/>
                <a:cs typeface="Arial"/>
              </a:rPr>
              <a:t>end</a:t>
            </a:r>
            <a:r>
              <a:rPr sz="1050" spc="-148" dirty="0" smtClean="0">
                <a:solidFill>
                  <a:srgbClr val="46454C"/>
                </a:solidFill>
                <a:latin typeface="+mj-lt"/>
                <a:cs typeface="Arial"/>
              </a:rPr>
              <a:t> </a:t>
            </a:r>
            <a:r>
              <a:rPr sz="1050" spc="0" dirty="0" smtClean="0">
                <a:solidFill>
                  <a:srgbClr val="46454C"/>
                </a:solidFill>
                <a:latin typeface="+mj-lt"/>
                <a:cs typeface="Arial"/>
              </a:rPr>
              <a:t>of</a:t>
            </a:r>
            <a:r>
              <a:rPr sz="1050" spc="69" dirty="0" smtClean="0">
                <a:solidFill>
                  <a:srgbClr val="46454C"/>
                </a:solidFill>
                <a:latin typeface="+mj-lt"/>
                <a:cs typeface="Arial"/>
              </a:rPr>
              <a:t> </a:t>
            </a:r>
            <a:r>
              <a:rPr sz="1050" spc="0" dirty="0" smtClean="0">
                <a:solidFill>
                  <a:srgbClr val="46454C"/>
                </a:solidFill>
                <a:latin typeface="+mj-lt"/>
                <a:cs typeface="Arial"/>
              </a:rPr>
              <a:t>Phase </a:t>
            </a:r>
            <a:r>
              <a:rPr sz="1050" spc="-129" dirty="0" smtClean="0">
                <a:solidFill>
                  <a:srgbClr val="46454C"/>
                </a:solidFill>
                <a:latin typeface="+mj-lt"/>
                <a:cs typeface="Arial"/>
              </a:rPr>
              <a:t> </a:t>
            </a:r>
            <a:r>
              <a:rPr sz="1150" spc="0" dirty="0" smtClean="0">
                <a:solidFill>
                  <a:srgbClr val="46454C"/>
                </a:solidFill>
                <a:latin typeface="+mj-lt"/>
                <a:cs typeface="Times New Roman"/>
              </a:rPr>
              <a:t>1</a:t>
            </a:r>
            <a:r>
              <a:rPr sz="1150" spc="0" dirty="0" smtClean="0">
                <a:solidFill>
                  <a:srgbClr val="58545B"/>
                </a:solidFill>
                <a:latin typeface="+mj-lt"/>
                <a:cs typeface="Times New Roman"/>
              </a:rPr>
              <a:t>,</a:t>
            </a:r>
            <a:r>
              <a:rPr sz="1150" spc="0" dirty="0" smtClean="0">
                <a:solidFill>
                  <a:srgbClr val="9BD4F4"/>
                </a:solidFill>
                <a:latin typeface="+mj-lt"/>
                <a:cs typeface="Times New Roman"/>
              </a:rPr>
              <a:t>. </a:t>
            </a:r>
            <a:r>
              <a:rPr sz="1150" spc="-125" dirty="0" smtClean="0">
                <a:solidFill>
                  <a:srgbClr val="9BD4F4"/>
                </a:solidFill>
                <a:latin typeface="+mj-lt"/>
                <a:cs typeface="Times New Roman"/>
              </a:rPr>
              <a:t> </a:t>
            </a:r>
            <a:r>
              <a:rPr sz="1050" spc="0" dirty="0" smtClean="0">
                <a:solidFill>
                  <a:srgbClr val="46454C"/>
                </a:solidFill>
                <a:latin typeface="+mj-lt"/>
                <a:cs typeface="Arial"/>
              </a:rPr>
              <a:t>each A</a:t>
            </a:r>
            <a:r>
              <a:rPr sz="1050" spc="0" dirty="0" smtClean="0">
                <a:solidFill>
                  <a:srgbClr val="58545B"/>
                </a:solidFill>
                <a:latin typeface="+mj-lt"/>
                <a:cs typeface="Arial"/>
              </a:rPr>
              <a:t>M</a:t>
            </a:r>
            <a:r>
              <a:rPr sz="1050" spc="0" dirty="0" smtClean="0">
                <a:solidFill>
                  <a:srgbClr val="46454C"/>
                </a:solidFill>
                <a:latin typeface="+mj-lt"/>
                <a:cs typeface="Arial"/>
              </a:rPr>
              <a:t>P</a:t>
            </a:r>
            <a:r>
              <a:rPr sz="1050" spc="164" dirty="0" smtClean="0">
                <a:solidFill>
                  <a:srgbClr val="46454C"/>
                </a:solidFill>
                <a:latin typeface="+mj-lt"/>
                <a:cs typeface="Arial"/>
              </a:rPr>
              <a:t> </a:t>
            </a:r>
            <a:r>
              <a:rPr sz="1050" spc="0" dirty="0" smtClean="0">
                <a:solidFill>
                  <a:srgbClr val="46454C"/>
                </a:solidFill>
                <a:latin typeface="+mj-lt"/>
                <a:cs typeface="Arial"/>
              </a:rPr>
              <a:t>has</a:t>
            </a:r>
            <a:r>
              <a:rPr sz="1050" spc="-53" dirty="0" smtClean="0">
                <a:solidFill>
                  <a:srgbClr val="46454C"/>
                </a:solidFill>
                <a:latin typeface="+mj-lt"/>
                <a:cs typeface="Arial"/>
              </a:rPr>
              <a:t> </a:t>
            </a:r>
            <a:r>
              <a:rPr sz="1050" spc="0" dirty="0" smtClean="0">
                <a:solidFill>
                  <a:srgbClr val="46454C"/>
                </a:solidFill>
                <a:latin typeface="+mj-lt"/>
                <a:cs typeface="Arial"/>
              </a:rPr>
              <a:t>the</a:t>
            </a:r>
            <a:r>
              <a:rPr sz="1050" spc="139" dirty="0" smtClean="0">
                <a:solidFill>
                  <a:srgbClr val="46454C"/>
                </a:solidFill>
                <a:latin typeface="+mj-lt"/>
                <a:cs typeface="Arial"/>
              </a:rPr>
              <a:t> </a:t>
            </a:r>
            <a:r>
              <a:rPr sz="1050" spc="0" dirty="0" smtClean="0">
                <a:solidFill>
                  <a:srgbClr val="58545B"/>
                </a:solidFill>
                <a:latin typeface="+mj-lt"/>
                <a:cs typeface="Arial"/>
              </a:rPr>
              <a:t>r</a:t>
            </a:r>
            <a:r>
              <a:rPr sz="1050" spc="0" dirty="0" smtClean="0">
                <a:solidFill>
                  <a:srgbClr val="46454C"/>
                </a:solidFill>
                <a:latin typeface="+mj-lt"/>
                <a:cs typeface="Arial"/>
              </a:rPr>
              <a:t>ows</a:t>
            </a:r>
            <a:r>
              <a:rPr sz="1050" spc="91" dirty="0" smtClean="0">
                <a:solidFill>
                  <a:srgbClr val="46454C"/>
                </a:solidFill>
                <a:latin typeface="+mj-lt"/>
                <a:cs typeface="Arial"/>
              </a:rPr>
              <a:t> </a:t>
            </a:r>
            <a:r>
              <a:rPr sz="1200" spc="0" dirty="0" smtClean="0">
                <a:solidFill>
                  <a:srgbClr val="58545B"/>
                </a:solidFill>
                <a:latin typeface="+mj-lt"/>
                <a:cs typeface="Times New Roman"/>
              </a:rPr>
              <a:t>i</a:t>
            </a:r>
            <a:r>
              <a:rPr sz="1200" spc="0" dirty="0" smtClean="0">
                <a:solidFill>
                  <a:srgbClr val="46454C"/>
                </a:solidFill>
                <a:latin typeface="+mj-lt"/>
                <a:cs typeface="Times New Roman"/>
              </a:rPr>
              <a:t>t:</a:t>
            </a:r>
            <a:r>
              <a:rPr sz="1200" spc="75" dirty="0" smtClean="0">
                <a:solidFill>
                  <a:srgbClr val="46454C"/>
                </a:solidFill>
                <a:latin typeface="+mj-lt"/>
                <a:cs typeface="Times New Roman"/>
              </a:rPr>
              <a:t> </a:t>
            </a:r>
            <a:r>
              <a:rPr sz="1050" spc="0" dirty="0" smtClean="0">
                <a:solidFill>
                  <a:srgbClr val="46454C"/>
                </a:solidFill>
                <a:latin typeface="+mj-lt"/>
                <a:cs typeface="Arial"/>
              </a:rPr>
              <a:t>shou</a:t>
            </a:r>
            <a:r>
              <a:rPr sz="1050" spc="0" dirty="0" smtClean="0">
                <a:solidFill>
                  <a:srgbClr val="58545B"/>
                </a:solidFill>
                <a:latin typeface="+mj-lt"/>
                <a:cs typeface="Arial"/>
              </a:rPr>
              <a:t>l</a:t>
            </a:r>
            <a:r>
              <a:rPr sz="1050" spc="0" dirty="0" smtClean="0">
                <a:solidFill>
                  <a:srgbClr val="46454C"/>
                </a:solidFill>
                <a:latin typeface="+mj-lt"/>
                <a:cs typeface="Arial"/>
              </a:rPr>
              <a:t>d </a:t>
            </a:r>
            <a:r>
              <a:rPr sz="1100" spc="0" dirty="0" smtClean="0">
                <a:solidFill>
                  <a:srgbClr val="46454C"/>
                </a:solidFill>
                <a:latin typeface="+mj-lt"/>
                <a:cs typeface="Arial"/>
              </a:rPr>
              <a:t>hav</a:t>
            </a:r>
            <a:r>
              <a:rPr sz="1100" spc="0" dirty="0" smtClean="0">
                <a:solidFill>
                  <a:srgbClr val="D3AA74"/>
                </a:solidFill>
                <a:latin typeface="+mj-lt"/>
                <a:cs typeface="Arial"/>
              </a:rPr>
              <a:t>1</a:t>
            </a:r>
            <a:r>
              <a:rPr sz="1100" spc="0" dirty="0" smtClean="0">
                <a:solidFill>
                  <a:srgbClr val="46454C"/>
                </a:solidFill>
                <a:latin typeface="+mj-lt"/>
                <a:cs typeface="Arial"/>
              </a:rPr>
              <a:t>e</a:t>
            </a:r>
            <a:r>
              <a:rPr sz="1100" spc="0" dirty="0" smtClean="0">
                <a:solidFill>
                  <a:srgbClr val="58545B"/>
                </a:solidFill>
                <a:latin typeface="+mj-lt"/>
                <a:cs typeface="Arial"/>
              </a:rPr>
              <a:t>,</a:t>
            </a:r>
            <a:r>
              <a:rPr sz="1100" spc="125" dirty="0" smtClean="0">
                <a:solidFill>
                  <a:srgbClr val="58545B"/>
                </a:solidFill>
                <a:latin typeface="+mj-lt"/>
                <a:cs typeface="Arial"/>
              </a:rPr>
              <a:t> </a:t>
            </a:r>
            <a:r>
              <a:rPr sz="1100" spc="0" dirty="0" smtClean="0">
                <a:solidFill>
                  <a:srgbClr val="46454C"/>
                </a:solidFill>
                <a:latin typeface="+mj-lt"/>
                <a:cs typeface="Arial"/>
              </a:rPr>
              <a:t>but</a:t>
            </a:r>
            <a:r>
              <a:rPr sz="1100" spc="54" dirty="0" smtClean="0">
                <a:solidFill>
                  <a:srgbClr val="46454C"/>
                </a:solidFill>
                <a:latin typeface="+mj-lt"/>
                <a:cs typeface="Arial"/>
              </a:rPr>
              <a:t> </a:t>
            </a:r>
            <a:r>
              <a:rPr sz="1100" spc="0" dirty="0" smtClean="0">
                <a:solidFill>
                  <a:srgbClr val="46454C"/>
                </a:solidFill>
                <a:latin typeface="+mj-lt"/>
                <a:cs typeface="Arial"/>
              </a:rPr>
              <a:t>t</a:t>
            </a:r>
            <a:r>
              <a:rPr sz="1100" spc="-144" dirty="0" smtClean="0">
                <a:solidFill>
                  <a:srgbClr val="46454C"/>
                </a:solidFill>
                <a:latin typeface="+mj-lt"/>
                <a:cs typeface="Arial"/>
              </a:rPr>
              <a:t> </a:t>
            </a:r>
            <a:r>
              <a:rPr sz="1100" spc="0" dirty="0" smtClean="0">
                <a:solidFill>
                  <a:srgbClr val="46454C"/>
                </a:solidFill>
                <a:latin typeface="+mj-lt"/>
                <a:cs typeface="Arial"/>
              </a:rPr>
              <a:t>h</a:t>
            </a:r>
            <a:r>
              <a:rPr sz="1100" spc="0" dirty="0" smtClean="0">
                <a:solidFill>
                  <a:srgbClr val="D3AA74"/>
                </a:solidFill>
                <a:latin typeface="+mj-lt"/>
                <a:cs typeface="Arial"/>
              </a:rPr>
              <a:t>i</a:t>
            </a:r>
            <a:r>
              <a:rPr sz="1100" spc="0" dirty="0" smtClean="0">
                <a:solidFill>
                  <a:srgbClr val="46454C"/>
                </a:solidFill>
                <a:latin typeface="+mj-lt"/>
                <a:cs typeface="Arial"/>
              </a:rPr>
              <a:t>e</a:t>
            </a:r>
            <a:r>
              <a:rPr sz="1100" spc="125" dirty="0" smtClean="0">
                <a:solidFill>
                  <a:srgbClr val="46454C"/>
                </a:solidFill>
                <a:latin typeface="+mj-lt"/>
                <a:cs typeface="Arial"/>
              </a:rPr>
              <a:t> </a:t>
            </a:r>
            <a:r>
              <a:rPr sz="1100" spc="0" dirty="0" smtClean="0">
                <a:solidFill>
                  <a:srgbClr val="46454C"/>
                </a:solidFill>
                <a:latin typeface="+mj-lt"/>
                <a:cs typeface="Arial"/>
              </a:rPr>
              <a:t>rows.</a:t>
            </a:r>
            <a:r>
              <a:rPr sz="1100" spc="75" dirty="0" smtClean="0">
                <a:solidFill>
                  <a:srgbClr val="46454C"/>
                </a:solidFill>
                <a:latin typeface="+mj-lt"/>
                <a:cs typeface="Arial"/>
              </a:rPr>
              <a:t> </a:t>
            </a:r>
            <a:r>
              <a:rPr sz="1100" spc="0" dirty="0" smtClean="0">
                <a:solidFill>
                  <a:srgbClr val="46454C"/>
                </a:solidFill>
                <a:latin typeface="+mj-lt"/>
                <a:cs typeface="Arial"/>
              </a:rPr>
              <a:t>a</a:t>
            </a:r>
            <a:r>
              <a:rPr sz="1100" spc="-71" dirty="0" smtClean="0">
                <a:solidFill>
                  <a:srgbClr val="46454C"/>
                </a:solidFill>
                <a:latin typeface="+mj-lt"/>
                <a:cs typeface="Arial"/>
              </a:rPr>
              <a:t> </a:t>
            </a:r>
            <a:r>
              <a:rPr sz="1300" spc="0" dirty="0" smtClean="0">
                <a:solidFill>
                  <a:srgbClr val="46454C"/>
                </a:solidFill>
                <a:latin typeface="+mj-lt"/>
                <a:cs typeface="Times New Roman"/>
              </a:rPr>
              <a:t>re</a:t>
            </a:r>
            <a:r>
              <a:rPr sz="1300" spc="211" dirty="0" smtClean="0">
                <a:solidFill>
                  <a:srgbClr val="46454C"/>
                </a:solidFill>
                <a:latin typeface="+mj-lt"/>
                <a:cs typeface="Times New Roman"/>
              </a:rPr>
              <a:t> </a:t>
            </a:r>
            <a:r>
              <a:rPr sz="1100" spc="0" dirty="0" smtClean="0">
                <a:solidFill>
                  <a:srgbClr val="46454C"/>
                </a:solidFill>
                <a:latin typeface="+mj-lt"/>
                <a:cs typeface="Arial"/>
              </a:rPr>
              <a:t>not</a:t>
            </a:r>
            <a:r>
              <a:rPr sz="1100" spc="144" dirty="0" smtClean="0">
                <a:solidFill>
                  <a:srgbClr val="46454C"/>
                </a:solidFill>
                <a:latin typeface="+mj-lt"/>
                <a:cs typeface="Arial"/>
              </a:rPr>
              <a:t> </a:t>
            </a:r>
            <a:r>
              <a:rPr sz="1100" spc="0" dirty="0" smtClean="0">
                <a:solidFill>
                  <a:srgbClr val="58545B"/>
                </a:solidFill>
                <a:latin typeface="+mj-lt"/>
                <a:cs typeface="Arial"/>
              </a:rPr>
              <a:t>i</a:t>
            </a:r>
            <a:r>
              <a:rPr sz="1100" spc="0" dirty="0" smtClean="0">
                <a:solidFill>
                  <a:srgbClr val="46454C"/>
                </a:solidFill>
                <a:latin typeface="+mj-lt"/>
                <a:cs typeface="Arial"/>
              </a:rPr>
              <a:t>n row</a:t>
            </a:r>
            <a:r>
              <a:rPr sz="1100" spc="116" dirty="0" smtClean="0">
                <a:solidFill>
                  <a:srgbClr val="46454C"/>
                </a:solidFill>
                <a:latin typeface="+mj-lt"/>
                <a:cs typeface="Arial"/>
              </a:rPr>
              <a:t> </a:t>
            </a:r>
            <a:r>
              <a:rPr sz="1100" spc="0" dirty="0" smtClean="0">
                <a:solidFill>
                  <a:srgbClr val="46454C"/>
                </a:solidFill>
                <a:latin typeface="+mj-lt"/>
                <a:cs typeface="Arial"/>
              </a:rPr>
              <a:t>hash</a:t>
            </a:r>
            <a:r>
              <a:rPr sz="1100" spc="-148" dirty="0" smtClean="0">
                <a:solidFill>
                  <a:srgbClr val="46454C"/>
                </a:solidFill>
                <a:latin typeface="+mj-lt"/>
                <a:cs typeface="Arial"/>
              </a:rPr>
              <a:t> </a:t>
            </a:r>
            <a:r>
              <a:rPr sz="1100" spc="0" dirty="0" smtClean="0">
                <a:solidFill>
                  <a:srgbClr val="46454C"/>
                </a:solidFill>
                <a:latin typeface="+mj-lt"/>
                <a:cs typeface="Arial"/>
              </a:rPr>
              <a:t>seque</a:t>
            </a:r>
            <a:r>
              <a:rPr sz="1100" spc="0" dirty="0" smtClean="0">
                <a:solidFill>
                  <a:srgbClr val="58545B"/>
                </a:solidFill>
                <a:latin typeface="+mj-lt"/>
                <a:cs typeface="Arial"/>
              </a:rPr>
              <a:t>n</a:t>
            </a:r>
            <a:r>
              <a:rPr sz="1100" spc="0" dirty="0" smtClean="0">
                <a:solidFill>
                  <a:srgbClr val="46454C"/>
                </a:solidFill>
                <a:latin typeface="+mj-lt"/>
                <a:cs typeface="Arial"/>
              </a:rPr>
              <a:t>ce.</a:t>
            </a:r>
            <a:endParaRPr sz="1100" dirty="0">
              <a:latin typeface="+mj-lt"/>
              <a:cs typeface="Arial"/>
            </a:endParaRPr>
          </a:p>
        </p:txBody>
      </p:sp>
      <p:sp>
        <p:nvSpPr>
          <p:cNvPr id="58" name="object 26"/>
          <p:cNvSpPr txBox="1"/>
          <p:nvPr/>
        </p:nvSpPr>
        <p:spPr>
          <a:xfrm>
            <a:off x="2209462" y="1814055"/>
            <a:ext cx="222530" cy="165100"/>
          </a:xfrm>
          <a:prstGeom prst="rect">
            <a:avLst/>
          </a:prstGeom>
        </p:spPr>
        <p:txBody>
          <a:bodyPr wrap="square" lIns="0" tIns="0" rIns="0" bIns="0" rtlCol="0">
            <a:noAutofit/>
          </a:bodyPr>
          <a:lstStyle/>
          <a:p>
            <a:pPr marL="12700">
              <a:lnSpc>
                <a:spcPts val="1225"/>
              </a:lnSpc>
              <a:spcBef>
                <a:spcPts val="61"/>
              </a:spcBef>
            </a:pPr>
            <a:r>
              <a:rPr sz="1100" spc="0" dirty="0" smtClean="0">
                <a:solidFill>
                  <a:srgbClr val="46454C"/>
                </a:solidFill>
                <a:latin typeface="+mj-lt"/>
                <a:cs typeface="Arial"/>
              </a:rPr>
              <a:t>PE</a:t>
            </a:r>
            <a:endParaRPr sz="1100">
              <a:latin typeface="+mj-lt"/>
              <a:cs typeface="Arial"/>
            </a:endParaRPr>
          </a:p>
        </p:txBody>
      </p:sp>
      <p:sp>
        <p:nvSpPr>
          <p:cNvPr id="59" name="object 25"/>
          <p:cNvSpPr txBox="1"/>
          <p:nvPr/>
        </p:nvSpPr>
        <p:spPr>
          <a:xfrm>
            <a:off x="4175574" y="1814055"/>
            <a:ext cx="222530" cy="165100"/>
          </a:xfrm>
          <a:prstGeom prst="rect">
            <a:avLst/>
          </a:prstGeom>
        </p:spPr>
        <p:txBody>
          <a:bodyPr wrap="square" lIns="0" tIns="0" rIns="0" bIns="0" rtlCol="0">
            <a:noAutofit/>
          </a:bodyPr>
          <a:lstStyle/>
          <a:p>
            <a:pPr marL="12700">
              <a:lnSpc>
                <a:spcPts val="1225"/>
              </a:lnSpc>
              <a:spcBef>
                <a:spcPts val="61"/>
              </a:spcBef>
            </a:pPr>
            <a:r>
              <a:rPr sz="1100" spc="0" dirty="0" smtClean="0">
                <a:solidFill>
                  <a:srgbClr val="46454C"/>
                </a:solidFill>
                <a:latin typeface="+mj-lt"/>
                <a:cs typeface="Arial"/>
              </a:rPr>
              <a:t>P</a:t>
            </a:r>
            <a:r>
              <a:rPr sz="1100" spc="0" dirty="0" smtClean="0">
                <a:solidFill>
                  <a:srgbClr val="2B2E2E"/>
                </a:solidFill>
                <a:latin typeface="+mj-lt"/>
                <a:cs typeface="Arial"/>
              </a:rPr>
              <a:t>E</a:t>
            </a:r>
            <a:endParaRPr sz="1100">
              <a:latin typeface="+mj-lt"/>
              <a:cs typeface="Arial"/>
            </a:endParaRPr>
          </a:p>
        </p:txBody>
      </p:sp>
      <p:sp>
        <p:nvSpPr>
          <p:cNvPr id="60" name="object 24"/>
          <p:cNvSpPr txBox="1"/>
          <p:nvPr/>
        </p:nvSpPr>
        <p:spPr>
          <a:xfrm>
            <a:off x="204486" y="1877291"/>
            <a:ext cx="223535" cy="172720"/>
          </a:xfrm>
          <a:prstGeom prst="rect">
            <a:avLst/>
          </a:prstGeom>
        </p:spPr>
        <p:txBody>
          <a:bodyPr wrap="square" lIns="0" tIns="0" rIns="0" bIns="0" rtlCol="0">
            <a:noAutofit/>
          </a:bodyPr>
          <a:lstStyle/>
          <a:p>
            <a:pPr marL="12700">
              <a:lnSpc>
                <a:spcPts val="1280"/>
              </a:lnSpc>
              <a:spcBef>
                <a:spcPts val="64"/>
              </a:spcBef>
            </a:pPr>
            <a:r>
              <a:rPr sz="1150" dirty="0" smtClean="0">
                <a:solidFill>
                  <a:srgbClr val="46454C"/>
                </a:solidFill>
                <a:latin typeface="+mj-lt"/>
                <a:cs typeface="Times New Roman"/>
              </a:rPr>
              <a:t>1</a:t>
            </a:r>
            <a:r>
              <a:rPr sz="1150" dirty="0" smtClean="0">
                <a:solidFill>
                  <a:srgbClr val="2B2E2E"/>
                </a:solidFill>
                <a:latin typeface="+mj-lt"/>
                <a:cs typeface="Times New Roman"/>
              </a:rPr>
              <a:t>-</a:t>
            </a:r>
            <a:endParaRPr sz="1150">
              <a:latin typeface="+mj-lt"/>
              <a:cs typeface="Times New Roman"/>
            </a:endParaRPr>
          </a:p>
        </p:txBody>
      </p:sp>
      <p:sp>
        <p:nvSpPr>
          <p:cNvPr id="61" name="object 23"/>
          <p:cNvSpPr txBox="1"/>
          <p:nvPr/>
        </p:nvSpPr>
        <p:spPr>
          <a:xfrm>
            <a:off x="446821" y="1883664"/>
            <a:ext cx="722900" cy="163829"/>
          </a:xfrm>
          <a:prstGeom prst="rect">
            <a:avLst/>
          </a:prstGeom>
        </p:spPr>
        <p:txBody>
          <a:bodyPr wrap="square" lIns="0" tIns="0" rIns="0" bIns="0" rtlCol="0">
            <a:noAutofit/>
          </a:bodyPr>
          <a:lstStyle/>
          <a:p>
            <a:pPr marL="12700">
              <a:lnSpc>
                <a:spcPts val="1205"/>
              </a:lnSpc>
              <a:spcBef>
                <a:spcPts val="60"/>
              </a:spcBef>
            </a:pPr>
            <a:r>
              <a:rPr sz="1050" dirty="0" smtClean="0">
                <a:solidFill>
                  <a:srgbClr val="46454C"/>
                </a:solidFill>
                <a:latin typeface="+mj-lt"/>
                <a:cs typeface="Arial"/>
              </a:rPr>
              <a:t>Fas.t:Load</a:t>
            </a:r>
            <a:endParaRPr sz="1050">
              <a:latin typeface="+mj-lt"/>
              <a:cs typeface="Arial"/>
            </a:endParaRPr>
          </a:p>
        </p:txBody>
      </p:sp>
      <p:sp>
        <p:nvSpPr>
          <p:cNvPr id="62" name="object 22"/>
          <p:cNvSpPr txBox="1"/>
          <p:nvPr/>
        </p:nvSpPr>
        <p:spPr>
          <a:xfrm>
            <a:off x="6605779" y="1911096"/>
            <a:ext cx="121629" cy="163829"/>
          </a:xfrm>
          <a:prstGeom prst="rect">
            <a:avLst/>
          </a:prstGeom>
        </p:spPr>
        <p:txBody>
          <a:bodyPr wrap="square" lIns="0" tIns="0" rIns="0" bIns="0" rtlCol="0">
            <a:noAutofit/>
          </a:bodyPr>
          <a:lstStyle/>
          <a:p>
            <a:pPr marL="12700">
              <a:lnSpc>
                <a:spcPts val="1205"/>
              </a:lnSpc>
              <a:spcBef>
                <a:spcPts val="60"/>
              </a:spcBef>
            </a:pPr>
            <a:r>
              <a:rPr sz="1050" spc="0" dirty="0" smtClean="0">
                <a:solidFill>
                  <a:srgbClr val="46454C"/>
                </a:solidFill>
                <a:latin typeface="+mj-lt"/>
                <a:cs typeface="Arial"/>
              </a:rPr>
              <a:t>•</a:t>
            </a:r>
            <a:endParaRPr sz="1050">
              <a:latin typeface="+mj-lt"/>
              <a:cs typeface="Arial"/>
            </a:endParaRPr>
          </a:p>
        </p:txBody>
      </p:sp>
      <p:sp>
        <p:nvSpPr>
          <p:cNvPr id="63" name="object 21"/>
          <p:cNvSpPr txBox="1"/>
          <p:nvPr/>
        </p:nvSpPr>
        <p:spPr>
          <a:xfrm>
            <a:off x="526837" y="2173548"/>
            <a:ext cx="443022" cy="1255521"/>
          </a:xfrm>
          <a:prstGeom prst="rect">
            <a:avLst/>
          </a:prstGeom>
        </p:spPr>
        <p:txBody>
          <a:bodyPr wrap="square" lIns="0" tIns="0" rIns="0" bIns="0" rtlCol="0">
            <a:noAutofit/>
          </a:bodyPr>
          <a:lstStyle/>
          <a:p>
            <a:pPr marL="14986" marR="8841">
              <a:lnSpc>
                <a:spcPct val="94401"/>
              </a:lnSpc>
            </a:pPr>
            <a:r>
              <a:rPr sz="1250" spc="0" dirty="0" smtClean="0">
                <a:solidFill>
                  <a:srgbClr val="2B2E2E"/>
                </a:solidFill>
                <a:latin typeface="+mj-lt"/>
                <a:cs typeface="Courier New"/>
              </a:rPr>
              <a:t>B</a:t>
            </a:r>
            <a:r>
              <a:rPr sz="1250" spc="0" dirty="0" smtClean="0">
                <a:solidFill>
                  <a:srgbClr val="42412A"/>
                </a:solidFill>
                <a:latin typeface="+mj-lt"/>
                <a:cs typeface="Courier New"/>
              </a:rPr>
              <a:t>l</a:t>
            </a:r>
            <a:r>
              <a:rPr sz="1250" spc="0" dirty="0" smtClean="0">
                <a:solidFill>
                  <a:srgbClr val="2B2E2E"/>
                </a:solidFill>
                <a:latin typeface="+mj-lt"/>
                <a:cs typeface="Courier New"/>
              </a:rPr>
              <a:t>R</a:t>
            </a:r>
            <a:r>
              <a:rPr sz="1250" spc="0" dirty="0" smtClean="0">
                <a:solidFill>
                  <a:srgbClr val="42412A"/>
                </a:solidFill>
                <a:latin typeface="+mj-lt"/>
                <a:cs typeface="Courier New"/>
              </a:rPr>
              <a:t>l</a:t>
            </a:r>
            <a:endParaRPr sz="1250">
              <a:latin typeface="+mj-lt"/>
              <a:cs typeface="Courier New"/>
            </a:endParaRPr>
          </a:p>
          <a:p>
            <a:pPr marL="14986" marR="9146">
              <a:lnSpc>
                <a:spcPct val="94401"/>
              </a:lnSpc>
              <a:spcBef>
                <a:spcPts val="254"/>
              </a:spcBef>
            </a:pPr>
            <a:r>
              <a:rPr sz="1250" spc="0" dirty="0" smtClean="0">
                <a:solidFill>
                  <a:srgbClr val="2B2E2E"/>
                </a:solidFill>
                <a:latin typeface="+mj-lt"/>
                <a:cs typeface="Courier New"/>
              </a:rPr>
              <a:t>B</a:t>
            </a:r>
            <a:r>
              <a:rPr sz="1250" spc="0" dirty="0" smtClean="0">
                <a:solidFill>
                  <a:srgbClr val="42412A"/>
                </a:solidFill>
                <a:latin typeface="+mj-lt"/>
                <a:cs typeface="Courier New"/>
              </a:rPr>
              <a:t>1</a:t>
            </a:r>
            <a:r>
              <a:rPr sz="1250" spc="0" dirty="0" smtClean="0">
                <a:solidFill>
                  <a:srgbClr val="2B2E2E"/>
                </a:solidFill>
                <a:latin typeface="+mj-lt"/>
                <a:cs typeface="Courier New"/>
              </a:rPr>
              <a:t>R2</a:t>
            </a:r>
            <a:endParaRPr sz="1250">
              <a:latin typeface="+mj-lt"/>
              <a:cs typeface="Courier New"/>
            </a:endParaRPr>
          </a:p>
          <a:p>
            <a:pPr marL="14986" marR="9146">
              <a:lnSpc>
                <a:spcPct val="94401"/>
              </a:lnSpc>
              <a:spcBef>
                <a:spcPts val="254"/>
              </a:spcBef>
            </a:pPr>
            <a:r>
              <a:rPr sz="1250" spc="0" dirty="0" smtClean="0">
                <a:solidFill>
                  <a:srgbClr val="2B2E2E"/>
                </a:solidFill>
                <a:latin typeface="+mj-lt"/>
                <a:cs typeface="Courier New"/>
              </a:rPr>
              <a:t>B</a:t>
            </a:r>
            <a:r>
              <a:rPr sz="1250" spc="0" dirty="0" smtClean="0">
                <a:solidFill>
                  <a:srgbClr val="42412A"/>
                </a:solidFill>
                <a:latin typeface="+mj-lt"/>
                <a:cs typeface="Courier New"/>
              </a:rPr>
              <a:t>1</a:t>
            </a:r>
            <a:r>
              <a:rPr sz="1250" spc="0" dirty="0" smtClean="0">
                <a:solidFill>
                  <a:srgbClr val="2B2E2E"/>
                </a:solidFill>
                <a:latin typeface="+mj-lt"/>
                <a:cs typeface="Courier New"/>
              </a:rPr>
              <a:t>R3</a:t>
            </a:r>
            <a:endParaRPr sz="1250">
              <a:latin typeface="+mj-lt"/>
              <a:cs typeface="Courier New"/>
            </a:endParaRPr>
          </a:p>
          <a:p>
            <a:pPr marL="12700">
              <a:lnSpc>
                <a:spcPct val="94401"/>
              </a:lnSpc>
              <a:spcBef>
                <a:spcPts val="290"/>
              </a:spcBef>
            </a:pPr>
            <a:r>
              <a:rPr sz="1250" spc="0" dirty="0" smtClean="0">
                <a:solidFill>
                  <a:srgbClr val="2B2E2E"/>
                </a:solidFill>
                <a:latin typeface="+mj-lt"/>
                <a:cs typeface="Courier New"/>
              </a:rPr>
              <a:t>B2R4</a:t>
            </a:r>
            <a:endParaRPr sz="1250">
              <a:latin typeface="+mj-lt"/>
              <a:cs typeface="Courier New"/>
            </a:endParaRPr>
          </a:p>
          <a:p>
            <a:pPr marL="12700" marR="9146">
              <a:lnSpc>
                <a:spcPct val="94401"/>
              </a:lnSpc>
              <a:spcBef>
                <a:spcPts val="240"/>
              </a:spcBef>
            </a:pPr>
            <a:r>
              <a:rPr sz="1250" dirty="0" smtClean="0">
                <a:solidFill>
                  <a:srgbClr val="2B2E2E"/>
                </a:solidFill>
                <a:latin typeface="+mj-lt"/>
                <a:cs typeface="Courier New"/>
              </a:rPr>
              <a:t>B2R5</a:t>
            </a:r>
            <a:endParaRPr sz="1250">
              <a:latin typeface="+mj-lt"/>
              <a:cs typeface="Courier New"/>
            </a:endParaRPr>
          </a:p>
          <a:p>
            <a:pPr marL="12700">
              <a:lnSpc>
                <a:spcPct val="94401"/>
              </a:lnSpc>
              <a:spcBef>
                <a:spcPts val="275"/>
              </a:spcBef>
            </a:pPr>
            <a:r>
              <a:rPr sz="1250" spc="0" dirty="0" smtClean="0">
                <a:solidFill>
                  <a:srgbClr val="2B2E2E"/>
                </a:solidFill>
                <a:latin typeface="+mj-lt"/>
                <a:cs typeface="Courier New"/>
              </a:rPr>
              <a:t>B2R6</a:t>
            </a:r>
            <a:endParaRPr sz="1250">
              <a:latin typeface="+mj-lt"/>
              <a:cs typeface="Courier New"/>
            </a:endParaRPr>
          </a:p>
        </p:txBody>
      </p:sp>
      <p:sp>
        <p:nvSpPr>
          <p:cNvPr id="64" name="object 20"/>
          <p:cNvSpPr txBox="1"/>
          <p:nvPr/>
        </p:nvSpPr>
        <p:spPr>
          <a:xfrm>
            <a:off x="2097440" y="2173548"/>
            <a:ext cx="431895" cy="613155"/>
          </a:xfrm>
          <a:prstGeom prst="rect">
            <a:avLst/>
          </a:prstGeom>
        </p:spPr>
        <p:txBody>
          <a:bodyPr wrap="square" lIns="0" tIns="0" rIns="0" bIns="0" rtlCol="0">
            <a:noAutofit/>
          </a:bodyPr>
          <a:lstStyle/>
          <a:p>
            <a:pPr marL="12700">
              <a:lnSpc>
                <a:spcPct val="94401"/>
              </a:lnSpc>
            </a:pPr>
            <a:r>
              <a:rPr sz="1250" spc="0" dirty="0" smtClean="0">
                <a:solidFill>
                  <a:srgbClr val="2B2E2E"/>
                </a:solidFill>
                <a:latin typeface="+mj-lt"/>
                <a:cs typeface="Courier New"/>
              </a:rPr>
              <a:t>B</a:t>
            </a:r>
            <a:r>
              <a:rPr sz="1250" spc="0" dirty="0" smtClean="0">
                <a:solidFill>
                  <a:srgbClr val="42412A"/>
                </a:solidFill>
                <a:latin typeface="+mj-lt"/>
                <a:cs typeface="Courier New"/>
              </a:rPr>
              <a:t>l</a:t>
            </a:r>
            <a:r>
              <a:rPr sz="1250" spc="0" dirty="0" smtClean="0">
                <a:solidFill>
                  <a:srgbClr val="2B2E2E"/>
                </a:solidFill>
                <a:latin typeface="+mj-lt"/>
                <a:cs typeface="Courier New"/>
              </a:rPr>
              <a:t>R</a:t>
            </a:r>
            <a:r>
              <a:rPr sz="1250" spc="0" dirty="0" smtClean="0">
                <a:solidFill>
                  <a:srgbClr val="42412A"/>
                </a:solidFill>
                <a:latin typeface="+mj-lt"/>
                <a:cs typeface="Courier New"/>
              </a:rPr>
              <a:t>l</a:t>
            </a:r>
            <a:endParaRPr sz="1250">
              <a:latin typeface="+mj-lt"/>
              <a:cs typeface="Courier New"/>
            </a:endParaRPr>
          </a:p>
          <a:p>
            <a:pPr marL="12700" marR="304">
              <a:lnSpc>
                <a:spcPct val="94401"/>
              </a:lnSpc>
              <a:spcBef>
                <a:spcPts val="254"/>
              </a:spcBef>
            </a:pPr>
            <a:r>
              <a:rPr sz="1250" spc="0" dirty="0" smtClean="0">
                <a:solidFill>
                  <a:srgbClr val="2B2E2E"/>
                </a:solidFill>
                <a:latin typeface="+mj-lt"/>
                <a:cs typeface="Courier New"/>
              </a:rPr>
              <a:t>B</a:t>
            </a:r>
            <a:r>
              <a:rPr sz="1250" spc="0" dirty="0" smtClean="0">
                <a:solidFill>
                  <a:srgbClr val="42412A"/>
                </a:solidFill>
                <a:latin typeface="+mj-lt"/>
                <a:cs typeface="Courier New"/>
              </a:rPr>
              <a:t>1</a:t>
            </a:r>
            <a:r>
              <a:rPr sz="1250" spc="0" dirty="0" smtClean="0">
                <a:solidFill>
                  <a:srgbClr val="2B2E2E"/>
                </a:solidFill>
                <a:latin typeface="+mj-lt"/>
                <a:cs typeface="Courier New"/>
              </a:rPr>
              <a:t>R2</a:t>
            </a:r>
            <a:endParaRPr sz="1250">
              <a:latin typeface="+mj-lt"/>
              <a:cs typeface="Courier New"/>
            </a:endParaRPr>
          </a:p>
          <a:p>
            <a:pPr marL="12700" marR="304">
              <a:lnSpc>
                <a:spcPct val="94401"/>
              </a:lnSpc>
              <a:spcBef>
                <a:spcPts val="254"/>
              </a:spcBef>
            </a:pPr>
            <a:r>
              <a:rPr sz="1250" spc="0" dirty="0" smtClean="0">
                <a:solidFill>
                  <a:srgbClr val="2B2E2E"/>
                </a:solidFill>
                <a:latin typeface="+mj-lt"/>
                <a:cs typeface="Courier New"/>
              </a:rPr>
              <a:t>B</a:t>
            </a:r>
            <a:r>
              <a:rPr sz="1250" spc="0" dirty="0" smtClean="0">
                <a:solidFill>
                  <a:srgbClr val="42412A"/>
                </a:solidFill>
                <a:latin typeface="+mj-lt"/>
                <a:cs typeface="Courier New"/>
              </a:rPr>
              <a:t>1</a:t>
            </a:r>
            <a:r>
              <a:rPr sz="1250" spc="0" dirty="0" smtClean="0">
                <a:solidFill>
                  <a:srgbClr val="2B2E2E"/>
                </a:solidFill>
                <a:latin typeface="+mj-lt"/>
                <a:cs typeface="Courier New"/>
              </a:rPr>
              <a:t>R3</a:t>
            </a:r>
            <a:endParaRPr sz="1250">
              <a:latin typeface="+mj-lt"/>
              <a:cs typeface="Courier New"/>
            </a:endParaRPr>
          </a:p>
        </p:txBody>
      </p:sp>
      <p:sp>
        <p:nvSpPr>
          <p:cNvPr id="65" name="object 19"/>
          <p:cNvSpPr txBox="1"/>
          <p:nvPr/>
        </p:nvSpPr>
        <p:spPr>
          <a:xfrm>
            <a:off x="4054406" y="2170748"/>
            <a:ext cx="441306" cy="616965"/>
          </a:xfrm>
          <a:prstGeom prst="rect">
            <a:avLst/>
          </a:prstGeom>
        </p:spPr>
        <p:txBody>
          <a:bodyPr wrap="square" lIns="0" tIns="0" rIns="0" bIns="0" rtlCol="0">
            <a:noAutofit/>
          </a:bodyPr>
          <a:lstStyle/>
          <a:p>
            <a:pPr marL="12700">
              <a:lnSpc>
                <a:spcPts val="1455"/>
              </a:lnSpc>
              <a:spcBef>
                <a:spcPts val="72"/>
              </a:spcBef>
            </a:pPr>
            <a:r>
              <a:rPr sz="1950" spc="0" baseline="4526" dirty="0" smtClean="0">
                <a:solidFill>
                  <a:srgbClr val="46454C"/>
                </a:solidFill>
                <a:latin typeface="+mj-lt"/>
                <a:cs typeface="Courier New"/>
              </a:rPr>
              <a:t>B</a:t>
            </a:r>
            <a:r>
              <a:rPr sz="1950" spc="0" baseline="4526" dirty="0" smtClean="0">
                <a:solidFill>
                  <a:srgbClr val="2B2E2E"/>
                </a:solidFill>
                <a:latin typeface="+mj-lt"/>
                <a:cs typeface="Courier New"/>
              </a:rPr>
              <a:t>2R</a:t>
            </a:r>
            <a:r>
              <a:rPr sz="1950" spc="0" baseline="4526" dirty="0" smtClean="0">
                <a:solidFill>
                  <a:srgbClr val="46454C"/>
                </a:solidFill>
                <a:latin typeface="+mj-lt"/>
                <a:cs typeface="Courier New"/>
              </a:rPr>
              <a:t>4</a:t>
            </a:r>
            <a:endParaRPr sz="1300">
              <a:latin typeface="+mj-lt"/>
              <a:cs typeface="Courier New"/>
            </a:endParaRPr>
          </a:p>
          <a:p>
            <a:pPr marL="12700">
              <a:lnSpc>
                <a:spcPct val="94401"/>
              </a:lnSpc>
              <a:spcBef>
                <a:spcPts val="107"/>
              </a:spcBef>
            </a:pPr>
            <a:r>
              <a:rPr sz="1300" spc="0" dirty="0" smtClean="0">
                <a:solidFill>
                  <a:srgbClr val="46454C"/>
                </a:solidFill>
                <a:latin typeface="+mj-lt"/>
                <a:cs typeface="Courier New"/>
              </a:rPr>
              <a:t>B</a:t>
            </a:r>
            <a:r>
              <a:rPr sz="1300" spc="0" dirty="0" smtClean="0">
                <a:solidFill>
                  <a:srgbClr val="2B2E2E"/>
                </a:solidFill>
                <a:latin typeface="+mj-lt"/>
                <a:cs typeface="Courier New"/>
              </a:rPr>
              <a:t>2RS</a:t>
            </a:r>
            <a:endParaRPr sz="1300">
              <a:latin typeface="+mj-lt"/>
              <a:cs typeface="Courier New"/>
            </a:endParaRPr>
          </a:p>
          <a:p>
            <a:pPr marL="12700">
              <a:lnSpc>
                <a:spcPct val="94401"/>
              </a:lnSpc>
              <a:spcBef>
                <a:spcPts val="219"/>
              </a:spcBef>
            </a:pPr>
            <a:r>
              <a:rPr sz="1300" spc="0" dirty="0" smtClean="0">
                <a:solidFill>
                  <a:srgbClr val="46454C"/>
                </a:solidFill>
                <a:latin typeface="+mj-lt"/>
                <a:cs typeface="Courier New"/>
              </a:rPr>
              <a:t>B</a:t>
            </a:r>
            <a:r>
              <a:rPr sz="1300" spc="0" dirty="0" smtClean="0">
                <a:solidFill>
                  <a:srgbClr val="2B2E2E"/>
                </a:solidFill>
                <a:latin typeface="+mj-lt"/>
                <a:cs typeface="Courier New"/>
              </a:rPr>
              <a:t>2R6</a:t>
            </a:r>
            <a:endParaRPr sz="1300">
              <a:latin typeface="+mj-lt"/>
              <a:cs typeface="Courier New"/>
            </a:endParaRPr>
          </a:p>
        </p:txBody>
      </p:sp>
      <p:sp>
        <p:nvSpPr>
          <p:cNvPr id="66" name="object 18"/>
          <p:cNvSpPr txBox="1"/>
          <p:nvPr/>
        </p:nvSpPr>
        <p:spPr>
          <a:xfrm>
            <a:off x="6681222" y="2306574"/>
            <a:ext cx="119322" cy="163829"/>
          </a:xfrm>
          <a:prstGeom prst="rect">
            <a:avLst/>
          </a:prstGeom>
        </p:spPr>
        <p:txBody>
          <a:bodyPr wrap="square" lIns="0" tIns="0" rIns="0" bIns="0" rtlCol="0">
            <a:noAutofit/>
          </a:bodyPr>
          <a:lstStyle/>
          <a:p>
            <a:pPr marL="12700">
              <a:lnSpc>
                <a:spcPts val="1205"/>
              </a:lnSpc>
              <a:spcBef>
                <a:spcPts val="60"/>
              </a:spcBef>
            </a:pPr>
            <a:r>
              <a:rPr sz="1050" dirty="0" smtClean="0">
                <a:solidFill>
                  <a:srgbClr val="46454C"/>
                </a:solidFill>
                <a:latin typeface="+mj-lt"/>
                <a:cs typeface="Arial"/>
              </a:rPr>
              <a:t>•</a:t>
            </a:r>
            <a:r>
              <a:rPr sz="1050" dirty="0" smtClean="0">
                <a:solidFill>
                  <a:srgbClr val="7CC0EB"/>
                </a:solidFill>
                <a:latin typeface="+mj-lt"/>
                <a:cs typeface="Arial"/>
              </a:rPr>
              <a:t>·</a:t>
            </a:r>
            <a:endParaRPr sz="1050">
              <a:latin typeface="+mj-lt"/>
              <a:cs typeface="Arial"/>
            </a:endParaRPr>
          </a:p>
        </p:txBody>
      </p:sp>
      <p:sp>
        <p:nvSpPr>
          <p:cNvPr id="67" name="object 17"/>
          <p:cNvSpPr txBox="1"/>
          <p:nvPr/>
        </p:nvSpPr>
        <p:spPr>
          <a:xfrm>
            <a:off x="1893970" y="2735109"/>
            <a:ext cx="34558" cy="86360"/>
          </a:xfrm>
          <a:prstGeom prst="rect">
            <a:avLst/>
          </a:prstGeom>
        </p:spPr>
        <p:txBody>
          <a:bodyPr wrap="square" lIns="0" tIns="0" rIns="0" bIns="0" rtlCol="0">
            <a:noAutofit/>
          </a:bodyPr>
          <a:lstStyle/>
          <a:p>
            <a:pPr algn="ctr">
              <a:lnSpc>
                <a:spcPct val="95825"/>
              </a:lnSpc>
              <a:spcBef>
                <a:spcPts val="65"/>
              </a:spcBef>
            </a:pPr>
            <a:r>
              <a:rPr sz="450" spc="0" dirty="0" smtClean="0">
                <a:solidFill>
                  <a:srgbClr val="B1B1B1"/>
                </a:solidFill>
                <a:latin typeface="+mj-lt"/>
                <a:cs typeface="Arial"/>
              </a:rPr>
              <a:t>I</a:t>
            </a:r>
            <a:endParaRPr sz="450">
              <a:latin typeface="+mj-lt"/>
              <a:cs typeface="Arial"/>
            </a:endParaRPr>
          </a:p>
        </p:txBody>
      </p:sp>
      <p:sp>
        <p:nvSpPr>
          <p:cNvPr id="68" name="object 16"/>
          <p:cNvSpPr txBox="1"/>
          <p:nvPr/>
        </p:nvSpPr>
        <p:spPr>
          <a:xfrm>
            <a:off x="6717801" y="2871216"/>
            <a:ext cx="119342" cy="163829"/>
          </a:xfrm>
          <a:prstGeom prst="rect">
            <a:avLst/>
          </a:prstGeom>
        </p:spPr>
        <p:txBody>
          <a:bodyPr wrap="square" lIns="0" tIns="0" rIns="0" bIns="0" rtlCol="0">
            <a:noAutofit/>
          </a:bodyPr>
          <a:lstStyle/>
          <a:p>
            <a:pPr marL="12700">
              <a:lnSpc>
                <a:spcPts val="1205"/>
              </a:lnSpc>
              <a:spcBef>
                <a:spcPts val="60"/>
              </a:spcBef>
            </a:pPr>
            <a:r>
              <a:rPr sz="1050" spc="0" dirty="0" smtClean="0">
                <a:solidFill>
                  <a:srgbClr val="46454C"/>
                </a:solidFill>
                <a:latin typeface="+mj-lt"/>
                <a:cs typeface="Arial"/>
              </a:rPr>
              <a:t>•</a:t>
            </a:r>
            <a:endParaRPr sz="1050">
              <a:latin typeface="+mj-lt"/>
              <a:cs typeface="Arial"/>
            </a:endParaRPr>
          </a:p>
        </p:txBody>
      </p:sp>
      <p:sp>
        <p:nvSpPr>
          <p:cNvPr id="69" name="object 15"/>
          <p:cNvSpPr txBox="1"/>
          <p:nvPr/>
        </p:nvSpPr>
        <p:spPr>
          <a:xfrm>
            <a:off x="2895315" y="3255719"/>
            <a:ext cx="1809569" cy="168909"/>
          </a:xfrm>
          <a:prstGeom prst="rect">
            <a:avLst/>
          </a:prstGeom>
        </p:spPr>
        <p:txBody>
          <a:bodyPr wrap="square" lIns="0" tIns="0" rIns="0" bIns="0" rtlCol="0">
            <a:noAutofit/>
          </a:bodyPr>
          <a:lstStyle/>
          <a:p>
            <a:pPr marL="12700">
              <a:lnSpc>
                <a:spcPts val="1250"/>
              </a:lnSpc>
              <a:spcBef>
                <a:spcPts val="62"/>
              </a:spcBef>
            </a:pPr>
            <a:r>
              <a:rPr sz="1100" spc="0" dirty="0" smtClean="0">
                <a:solidFill>
                  <a:srgbClr val="42412A"/>
                </a:solidFill>
                <a:latin typeface="+mj-lt"/>
                <a:cs typeface="Arial"/>
              </a:rPr>
              <a:t>Message</a:t>
            </a:r>
            <a:r>
              <a:rPr sz="1100" spc="157" dirty="0" smtClean="0">
                <a:solidFill>
                  <a:srgbClr val="42412A"/>
                </a:solidFill>
                <a:latin typeface="+mj-lt"/>
                <a:cs typeface="Arial"/>
              </a:rPr>
              <a:t> </a:t>
            </a:r>
            <a:r>
              <a:rPr sz="1100" spc="0" dirty="0" smtClean="0">
                <a:solidFill>
                  <a:srgbClr val="42412A"/>
                </a:solidFill>
                <a:latin typeface="+mj-lt"/>
                <a:cs typeface="Arial"/>
              </a:rPr>
              <a:t>Pass</a:t>
            </a:r>
            <a:r>
              <a:rPr sz="1100" spc="0" dirty="0" smtClean="0">
                <a:solidFill>
                  <a:srgbClr val="2B2E2E"/>
                </a:solidFill>
                <a:latin typeface="+mj-lt"/>
                <a:cs typeface="Arial"/>
              </a:rPr>
              <a:t>in</a:t>
            </a:r>
            <a:r>
              <a:rPr sz="1100" spc="0" dirty="0" smtClean="0">
                <a:solidFill>
                  <a:srgbClr val="42412A"/>
                </a:solidFill>
                <a:latin typeface="+mj-lt"/>
                <a:cs typeface="Arial"/>
              </a:rPr>
              <a:t>g</a:t>
            </a:r>
            <a:r>
              <a:rPr sz="1100" spc="125" dirty="0" smtClean="0">
                <a:solidFill>
                  <a:srgbClr val="42412A"/>
                </a:solidFill>
                <a:latin typeface="+mj-lt"/>
                <a:cs typeface="Arial"/>
              </a:rPr>
              <a:t> </a:t>
            </a:r>
            <a:r>
              <a:rPr sz="1100" spc="0" dirty="0" smtClean="0">
                <a:solidFill>
                  <a:srgbClr val="42412A"/>
                </a:solidFill>
                <a:latin typeface="+mj-lt"/>
                <a:cs typeface="Arial"/>
              </a:rPr>
              <a:t>Layer</a:t>
            </a:r>
            <a:endParaRPr sz="1100">
              <a:latin typeface="+mj-lt"/>
              <a:cs typeface="Arial"/>
            </a:endParaRPr>
          </a:p>
        </p:txBody>
      </p:sp>
      <p:sp>
        <p:nvSpPr>
          <p:cNvPr id="70" name="object 14"/>
          <p:cNvSpPr txBox="1"/>
          <p:nvPr/>
        </p:nvSpPr>
        <p:spPr>
          <a:xfrm>
            <a:off x="6736091" y="3373758"/>
            <a:ext cx="135895" cy="274320"/>
          </a:xfrm>
          <a:prstGeom prst="rect">
            <a:avLst/>
          </a:prstGeom>
        </p:spPr>
        <p:txBody>
          <a:bodyPr wrap="square" lIns="0" tIns="0" rIns="0" bIns="0" rtlCol="0">
            <a:noAutofit/>
          </a:bodyPr>
          <a:lstStyle/>
          <a:p>
            <a:pPr marL="12700">
              <a:lnSpc>
                <a:spcPts val="2100"/>
              </a:lnSpc>
              <a:spcBef>
                <a:spcPts val="105"/>
              </a:spcBef>
            </a:pPr>
            <a:r>
              <a:rPr sz="1950" dirty="0" smtClean="0">
                <a:solidFill>
                  <a:srgbClr val="46454C"/>
                </a:solidFill>
                <a:latin typeface="+mj-lt"/>
                <a:cs typeface="Arial"/>
              </a:rPr>
              <a:t>•</a:t>
            </a:r>
            <a:r>
              <a:rPr sz="1950" dirty="0" smtClean="0">
                <a:solidFill>
                  <a:srgbClr val="7CC0EB"/>
                </a:solidFill>
                <a:latin typeface="+mj-lt"/>
                <a:cs typeface="Arial"/>
              </a:rPr>
              <a:t>·</a:t>
            </a:r>
            <a:endParaRPr sz="1950">
              <a:latin typeface="+mj-lt"/>
              <a:cs typeface="Arial"/>
            </a:endParaRPr>
          </a:p>
        </p:txBody>
      </p:sp>
      <p:sp>
        <p:nvSpPr>
          <p:cNvPr id="71" name="object 13"/>
          <p:cNvSpPr txBox="1"/>
          <p:nvPr/>
        </p:nvSpPr>
        <p:spPr>
          <a:xfrm>
            <a:off x="529123" y="3670878"/>
            <a:ext cx="443326" cy="617727"/>
          </a:xfrm>
          <a:prstGeom prst="rect">
            <a:avLst/>
          </a:prstGeom>
        </p:spPr>
        <p:txBody>
          <a:bodyPr wrap="square" lIns="0" tIns="0" rIns="0" bIns="0" rtlCol="0">
            <a:noAutofit/>
          </a:bodyPr>
          <a:lstStyle/>
          <a:p>
            <a:pPr marL="12700">
              <a:lnSpc>
                <a:spcPct val="94401"/>
              </a:lnSpc>
            </a:pPr>
            <a:r>
              <a:rPr sz="1250" dirty="0" smtClean="0">
                <a:solidFill>
                  <a:srgbClr val="2B2E2E"/>
                </a:solidFill>
                <a:latin typeface="+mj-lt"/>
                <a:cs typeface="Courier New"/>
              </a:rPr>
              <a:t>B</a:t>
            </a:r>
            <a:r>
              <a:rPr sz="1250" dirty="0" smtClean="0">
                <a:solidFill>
                  <a:srgbClr val="46454C"/>
                </a:solidFill>
                <a:latin typeface="+mj-lt"/>
                <a:cs typeface="Courier New"/>
              </a:rPr>
              <a:t>n</a:t>
            </a:r>
            <a:r>
              <a:rPr sz="1250" dirty="0" smtClean="0">
                <a:solidFill>
                  <a:srgbClr val="2B2E2E"/>
                </a:solidFill>
                <a:latin typeface="+mj-lt"/>
                <a:cs typeface="Courier New"/>
              </a:rPr>
              <a:t>R</a:t>
            </a:r>
            <a:r>
              <a:rPr sz="1250" dirty="0" smtClean="0">
                <a:solidFill>
                  <a:srgbClr val="46454C"/>
                </a:solidFill>
                <a:latin typeface="+mj-lt"/>
                <a:cs typeface="Courier New"/>
              </a:rPr>
              <a:t>x</a:t>
            </a:r>
            <a:endParaRPr sz="1250">
              <a:latin typeface="+mj-lt"/>
              <a:cs typeface="Courier New"/>
            </a:endParaRPr>
          </a:p>
          <a:p>
            <a:pPr marL="12700">
              <a:lnSpc>
                <a:spcPct val="94401"/>
              </a:lnSpc>
              <a:spcBef>
                <a:spcPts val="275"/>
              </a:spcBef>
            </a:pPr>
            <a:r>
              <a:rPr sz="1250" dirty="0" smtClean="0">
                <a:solidFill>
                  <a:srgbClr val="2B2E2E"/>
                </a:solidFill>
                <a:latin typeface="+mj-lt"/>
                <a:cs typeface="Courier New"/>
              </a:rPr>
              <a:t>B</a:t>
            </a:r>
            <a:r>
              <a:rPr sz="1250" dirty="0" smtClean="0">
                <a:solidFill>
                  <a:srgbClr val="46454C"/>
                </a:solidFill>
                <a:latin typeface="+mj-lt"/>
                <a:cs typeface="Courier New"/>
              </a:rPr>
              <a:t>n</a:t>
            </a:r>
            <a:r>
              <a:rPr sz="1250" dirty="0" smtClean="0">
                <a:solidFill>
                  <a:srgbClr val="2B2E2E"/>
                </a:solidFill>
                <a:latin typeface="+mj-lt"/>
                <a:cs typeface="Courier New"/>
              </a:rPr>
              <a:t>R</a:t>
            </a:r>
            <a:r>
              <a:rPr sz="1250" dirty="0" smtClean="0">
                <a:solidFill>
                  <a:srgbClr val="46454C"/>
                </a:solidFill>
                <a:latin typeface="+mj-lt"/>
                <a:cs typeface="Courier New"/>
              </a:rPr>
              <a:t>y</a:t>
            </a:r>
            <a:endParaRPr sz="1250">
              <a:latin typeface="+mj-lt"/>
              <a:cs typeface="Courier New"/>
            </a:endParaRPr>
          </a:p>
          <a:p>
            <a:pPr marL="19558" marR="14025">
              <a:lnSpc>
                <a:spcPct val="94401"/>
              </a:lnSpc>
              <a:spcBef>
                <a:spcPts val="275"/>
              </a:spcBef>
            </a:pPr>
            <a:r>
              <a:rPr sz="1250" dirty="0" smtClean="0">
                <a:solidFill>
                  <a:srgbClr val="2B2E2E"/>
                </a:solidFill>
                <a:latin typeface="+mj-lt"/>
                <a:cs typeface="Courier New"/>
              </a:rPr>
              <a:t>Bn</a:t>
            </a:r>
            <a:r>
              <a:rPr sz="1250" dirty="0" smtClean="0">
                <a:solidFill>
                  <a:srgbClr val="46454C"/>
                </a:solidFill>
                <a:latin typeface="+mj-lt"/>
                <a:cs typeface="Courier New"/>
              </a:rPr>
              <a:t>R</a:t>
            </a:r>
            <a:r>
              <a:rPr sz="1250" dirty="0" smtClean="0">
                <a:solidFill>
                  <a:srgbClr val="2B2E2E"/>
                </a:solidFill>
                <a:latin typeface="+mj-lt"/>
                <a:cs typeface="Courier New"/>
              </a:rPr>
              <a:t>z</a:t>
            </a:r>
            <a:endParaRPr sz="1250">
              <a:latin typeface="+mj-lt"/>
              <a:cs typeface="Courier New"/>
            </a:endParaRPr>
          </a:p>
        </p:txBody>
      </p:sp>
      <p:sp>
        <p:nvSpPr>
          <p:cNvPr id="72" name="object 12"/>
          <p:cNvSpPr txBox="1"/>
          <p:nvPr/>
        </p:nvSpPr>
        <p:spPr>
          <a:xfrm>
            <a:off x="2440366" y="3838194"/>
            <a:ext cx="556017" cy="163830"/>
          </a:xfrm>
          <a:prstGeom prst="rect">
            <a:avLst/>
          </a:prstGeom>
        </p:spPr>
        <p:txBody>
          <a:bodyPr wrap="square" lIns="0" tIns="0" rIns="0" bIns="0" rtlCol="0">
            <a:noAutofit/>
          </a:bodyPr>
          <a:lstStyle/>
          <a:p>
            <a:pPr marL="12700">
              <a:lnSpc>
                <a:spcPts val="1205"/>
              </a:lnSpc>
              <a:spcBef>
                <a:spcPts val="60"/>
              </a:spcBef>
            </a:pPr>
            <a:r>
              <a:rPr sz="1050" dirty="0" smtClean="0">
                <a:solidFill>
                  <a:srgbClr val="46454C"/>
                </a:solidFill>
                <a:latin typeface="+mj-lt"/>
                <a:cs typeface="Arial"/>
              </a:rPr>
              <a:t>AMP1</a:t>
            </a:r>
            <a:endParaRPr sz="1050">
              <a:latin typeface="+mj-lt"/>
              <a:cs typeface="Arial"/>
            </a:endParaRPr>
          </a:p>
        </p:txBody>
      </p:sp>
      <p:sp>
        <p:nvSpPr>
          <p:cNvPr id="73" name="object 11"/>
          <p:cNvSpPr txBox="1"/>
          <p:nvPr/>
        </p:nvSpPr>
        <p:spPr>
          <a:xfrm>
            <a:off x="4481921" y="3838194"/>
            <a:ext cx="556019" cy="163830"/>
          </a:xfrm>
          <a:prstGeom prst="rect">
            <a:avLst/>
          </a:prstGeom>
        </p:spPr>
        <p:txBody>
          <a:bodyPr wrap="square" lIns="0" tIns="0" rIns="0" bIns="0" rtlCol="0">
            <a:noAutofit/>
          </a:bodyPr>
          <a:lstStyle/>
          <a:p>
            <a:pPr marL="12700">
              <a:lnSpc>
                <a:spcPts val="1205"/>
              </a:lnSpc>
              <a:spcBef>
                <a:spcPts val="60"/>
              </a:spcBef>
            </a:pPr>
            <a:r>
              <a:rPr sz="1050" dirty="0" smtClean="0">
                <a:solidFill>
                  <a:srgbClr val="46454C"/>
                </a:solidFill>
                <a:latin typeface="+mj-lt"/>
                <a:cs typeface="Arial"/>
              </a:rPr>
              <a:t>A</a:t>
            </a:r>
            <a:r>
              <a:rPr sz="1050" dirty="0" smtClean="0">
                <a:solidFill>
                  <a:srgbClr val="58545B"/>
                </a:solidFill>
                <a:latin typeface="+mj-lt"/>
                <a:cs typeface="Arial"/>
              </a:rPr>
              <a:t>M</a:t>
            </a:r>
            <a:r>
              <a:rPr sz="1050" dirty="0" smtClean="0">
                <a:solidFill>
                  <a:srgbClr val="46454C"/>
                </a:solidFill>
                <a:latin typeface="+mj-lt"/>
                <a:cs typeface="Arial"/>
              </a:rPr>
              <a:t>P2</a:t>
            </a:r>
            <a:endParaRPr sz="1050">
              <a:latin typeface="+mj-lt"/>
              <a:cs typeface="Arial"/>
            </a:endParaRPr>
          </a:p>
        </p:txBody>
      </p:sp>
      <p:sp>
        <p:nvSpPr>
          <p:cNvPr id="74" name="object 10"/>
          <p:cNvSpPr txBox="1"/>
          <p:nvPr/>
        </p:nvSpPr>
        <p:spPr>
          <a:xfrm>
            <a:off x="4054406" y="3924110"/>
            <a:ext cx="441306" cy="886713"/>
          </a:xfrm>
          <a:prstGeom prst="rect">
            <a:avLst/>
          </a:prstGeom>
        </p:spPr>
        <p:txBody>
          <a:bodyPr wrap="square" lIns="0" tIns="0" rIns="0" bIns="0" rtlCol="0">
            <a:noAutofit/>
          </a:bodyPr>
          <a:lstStyle/>
          <a:p>
            <a:pPr marL="97288" marR="24955">
              <a:lnSpc>
                <a:spcPts val="1455"/>
              </a:lnSpc>
              <a:spcBef>
                <a:spcPts val="72"/>
              </a:spcBef>
            </a:pPr>
            <a:r>
              <a:rPr sz="1950" spc="0" baseline="4526" dirty="0" smtClean="0">
                <a:solidFill>
                  <a:srgbClr val="46454C"/>
                </a:solidFill>
                <a:latin typeface="+mj-lt"/>
                <a:cs typeface="Courier New"/>
              </a:rPr>
              <a:t>4</a:t>
            </a:r>
            <a:endParaRPr sz="1300">
              <a:latin typeface="+mj-lt"/>
              <a:cs typeface="Courier New"/>
            </a:endParaRPr>
          </a:p>
          <a:p>
            <a:pPr marL="12700">
              <a:lnSpc>
                <a:spcPct val="94401"/>
              </a:lnSpc>
              <a:spcBef>
                <a:spcPts val="578"/>
              </a:spcBef>
            </a:pPr>
            <a:r>
              <a:rPr sz="1300" spc="0" dirty="0" smtClean="0">
                <a:solidFill>
                  <a:srgbClr val="46454C"/>
                </a:solidFill>
                <a:latin typeface="+mj-lt"/>
                <a:cs typeface="Courier New"/>
              </a:rPr>
              <a:t>B</a:t>
            </a:r>
            <a:r>
              <a:rPr sz="1300" spc="0" dirty="0" smtClean="0">
                <a:solidFill>
                  <a:srgbClr val="2B2E2E"/>
                </a:solidFill>
                <a:latin typeface="+mj-lt"/>
                <a:cs typeface="Courier New"/>
              </a:rPr>
              <a:t>2R</a:t>
            </a:r>
            <a:r>
              <a:rPr sz="1300" spc="0" dirty="0" smtClean="0">
                <a:solidFill>
                  <a:srgbClr val="46454C"/>
                </a:solidFill>
                <a:latin typeface="+mj-lt"/>
                <a:cs typeface="Courier New"/>
              </a:rPr>
              <a:t>4</a:t>
            </a:r>
            <a:endParaRPr sz="1300">
              <a:latin typeface="+mj-lt"/>
              <a:cs typeface="Courier New"/>
            </a:endParaRPr>
          </a:p>
          <a:p>
            <a:pPr marL="12700">
              <a:lnSpc>
                <a:spcPct val="94401"/>
              </a:lnSpc>
              <a:spcBef>
                <a:spcPts val="180"/>
              </a:spcBef>
            </a:pPr>
            <a:r>
              <a:rPr sz="1300" spc="0" dirty="0" smtClean="0">
                <a:solidFill>
                  <a:srgbClr val="2B2E2E"/>
                </a:solidFill>
                <a:latin typeface="+mj-lt"/>
                <a:cs typeface="Courier New"/>
              </a:rPr>
              <a:t>B2RS</a:t>
            </a:r>
            <a:endParaRPr sz="1300">
              <a:latin typeface="+mj-lt"/>
              <a:cs typeface="Courier New"/>
            </a:endParaRPr>
          </a:p>
          <a:p>
            <a:pPr marL="12700">
              <a:lnSpc>
                <a:spcPct val="94401"/>
              </a:lnSpc>
              <a:spcBef>
                <a:spcPts val="219"/>
              </a:spcBef>
            </a:pPr>
            <a:r>
              <a:rPr sz="1300" spc="0" dirty="0" smtClean="0">
                <a:solidFill>
                  <a:srgbClr val="2B2E2E"/>
                </a:solidFill>
                <a:latin typeface="+mj-lt"/>
                <a:cs typeface="Courier New"/>
              </a:rPr>
              <a:t>B2R6</a:t>
            </a:r>
            <a:endParaRPr sz="1300">
              <a:latin typeface="+mj-lt"/>
              <a:cs typeface="Courier New"/>
            </a:endParaRPr>
          </a:p>
        </p:txBody>
      </p:sp>
      <p:sp>
        <p:nvSpPr>
          <p:cNvPr id="75" name="object 9"/>
          <p:cNvSpPr txBox="1"/>
          <p:nvPr/>
        </p:nvSpPr>
        <p:spPr>
          <a:xfrm>
            <a:off x="2012851" y="3941549"/>
            <a:ext cx="430378" cy="869274"/>
          </a:xfrm>
          <a:prstGeom prst="rect">
            <a:avLst/>
          </a:prstGeom>
        </p:spPr>
        <p:txBody>
          <a:bodyPr wrap="square" lIns="0" tIns="0" rIns="0" bIns="0" rtlCol="0">
            <a:noAutofit/>
          </a:bodyPr>
          <a:lstStyle/>
          <a:p>
            <a:pPr marL="137552" marR="151594" algn="ctr">
              <a:lnSpc>
                <a:spcPts val="1280"/>
              </a:lnSpc>
              <a:spcBef>
                <a:spcPts val="64"/>
              </a:spcBef>
            </a:pPr>
            <a:r>
              <a:rPr sz="1150" spc="0" dirty="0" smtClean="0">
                <a:solidFill>
                  <a:srgbClr val="46454C"/>
                </a:solidFill>
                <a:latin typeface="+mj-lt"/>
                <a:cs typeface="Times New Roman"/>
              </a:rPr>
              <a:t>4</a:t>
            </a:r>
            <a:endParaRPr sz="1150">
              <a:latin typeface="+mj-lt"/>
              <a:cs typeface="Times New Roman"/>
            </a:endParaRPr>
          </a:p>
          <a:p>
            <a:pPr algn="ctr">
              <a:lnSpc>
                <a:spcPct val="94401"/>
              </a:lnSpc>
              <a:spcBef>
                <a:spcPts val="620"/>
              </a:spcBef>
            </a:pPr>
            <a:r>
              <a:rPr sz="1300" spc="0" dirty="0" smtClean="0">
                <a:solidFill>
                  <a:srgbClr val="42412A"/>
                </a:solidFill>
                <a:latin typeface="+mj-lt"/>
                <a:cs typeface="Courier New"/>
              </a:rPr>
              <a:t>B</a:t>
            </a:r>
            <a:r>
              <a:rPr sz="1300" spc="0" dirty="0" smtClean="0">
                <a:solidFill>
                  <a:srgbClr val="2B2E2E"/>
                </a:solidFill>
                <a:latin typeface="+mj-lt"/>
                <a:cs typeface="Courier New"/>
              </a:rPr>
              <a:t>l</a:t>
            </a:r>
            <a:r>
              <a:rPr sz="1300" spc="0" dirty="0" smtClean="0">
                <a:solidFill>
                  <a:srgbClr val="42412A"/>
                </a:solidFill>
                <a:latin typeface="+mj-lt"/>
                <a:cs typeface="Courier New"/>
              </a:rPr>
              <a:t>R</a:t>
            </a:r>
            <a:r>
              <a:rPr sz="1300" spc="0" dirty="0" smtClean="0">
                <a:solidFill>
                  <a:srgbClr val="2B2E2E"/>
                </a:solidFill>
                <a:latin typeface="+mj-lt"/>
                <a:cs typeface="Courier New"/>
              </a:rPr>
              <a:t>l</a:t>
            </a:r>
            <a:endParaRPr sz="1300">
              <a:latin typeface="+mj-lt"/>
              <a:cs typeface="Courier New"/>
            </a:endParaRPr>
          </a:p>
          <a:p>
            <a:pPr marR="1549" algn="ctr">
              <a:lnSpc>
                <a:spcPct val="94401"/>
              </a:lnSpc>
              <a:spcBef>
                <a:spcPts val="200"/>
              </a:spcBef>
            </a:pPr>
            <a:r>
              <a:rPr sz="1300" spc="0" dirty="0" smtClean="0">
                <a:solidFill>
                  <a:srgbClr val="42412A"/>
                </a:solidFill>
                <a:latin typeface="+mj-lt"/>
                <a:cs typeface="Courier New"/>
              </a:rPr>
              <a:t>B</a:t>
            </a:r>
            <a:r>
              <a:rPr sz="1300" spc="0" dirty="0" smtClean="0">
                <a:solidFill>
                  <a:srgbClr val="2B2E2E"/>
                </a:solidFill>
                <a:latin typeface="+mj-lt"/>
                <a:cs typeface="Courier New"/>
              </a:rPr>
              <a:t>1</a:t>
            </a:r>
            <a:r>
              <a:rPr sz="1300" spc="0" dirty="0" smtClean="0">
                <a:solidFill>
                  <a:srgbClr val="42412A"/>
                </a:solidFill>
                <a:latin typeface="+mj-lt"/>
                <a:cs typeface="Courier New"/>
              </a:rPr>
              <a:t>R2</a:t>
            </a:r>
            <a:endParaRPr sz="1300">
              <a:latin typeface="+mj-lt"/>
              <a:cs typeface="Courier New"/>
            </a:endParaRPr>
          </a:p>
          <a:p>
            <a:pPr marR="1549" algn="ctr">
              <a:lnSpc>
                <a:spcPct val="94401"/>
              </a:lnSpc>
              <a:spcBef>
                <a:spcPts val="200"/>
              </a:spcBef>
            </a:pPr>
            <a:r>
              <a:rPr sz="1300" spc="0" dirty="0" smtClean="0">
                <a:solidFill>
                  <a:srgbClr val="42412A"/>
                </a:solidFill>
                <a:latin typeface="+mj-lt"/>
                <a:cs typeface="Courier New"/>
              </a:rPr>
              <a:t>B</a:t>
            </a:r>
            <a:r>
              <a:rPr sz="1300" spc="0" dirty="0" smtClean="0">
                <a:solidFill>
                  <a:srgbClr val="2B2E2E"/>
                </a:solidFill>
                <a:latin typeface="+mj-lt"/>
                <a:cs typeface="Courier New"/>
              </a:rPr>
              <a:t>1</a:t>
            </a:r>
            <a:r>
              <a:rPr sz="1300" spc="0" dirty="0" smtClean="0">
                <a:solidFill>
                  <a:srgbClr val="42412A"/>
                </a:solidFill>
                <a:latin typeface="+mj-lt"/>
                <a:cs typeface="Courier New"/>
              </a:rPr>
              <a:t>R3</a:t>
            </a:r>
            <a:endParaRPr sz="1300">
              <a:latin typeface="+mj-lt"/>
              <a:cs typeface="Courier New"/>
            </a:endParaRPr>
          </a:p>
        </p:txBody>
      </p:sp>
      <p:sp>
        <p:nvSpPr>
          <p:cNvPr id="76" name="object 8"/>
          <p:cNvSpPr txBox="1"/>
          <p:nvPr/>
        </p:nvSpPr>
        <p:spPr>
          <a:xfrm>
            <a:off x="3034772" y="3947922"/>
            <a:ext cx="233212" cy="860545"/>
          </a:xfrm>
          <a:prstGeom prst="rect">
            <a:avLst/>
          </a:prstGeom>
        </p:spPr>
        <p:txBody>
          <a:bodyPr wrap="square" lIns="0" tIns="0" rIns="0" bIns="0" rtlCol="0">
            <a:noAutofit/>
          </a:bodyPr>
          <a:lstStyle/>
          <a:p>
            <a:pPr marL="81064" marR="21371" algn="ctr">
              <a:lnSpc>
                <a:spcPts val="1215"/>
              </a:lnSpc>
              <a:spcBef>
                <a:spcPts val="60"/>
              </a:spcBef>
            </a:pPr>
            <a:r>
              <a:rPr sz="1100" spc="0" dirty="0" smtClean="0">
                <a:solidFill>
                  <a:srgbClr val="46454C"/>
                </a:solidFill>
                <a:latin typeface="+mj-lt"/>
                <a:cs typeface="Arial"/>
              </a:rPr>
              <a:t>5</a:t>
            </a:r>
            <a:endParaRPr sz="1100">
              <a:latin typeface="+mj-lt"/>
              <a:cs typeface="Arial"/>
            </a:endParaRPr>
          </a:p>
          <a:p>
            <a:pPr algn="ctr">
              <a:lnSpc>
                <a:spcPct val="95825"/>
              </a:lnSpc>
              <a:spcBef>
                <a:spcPts val="773"/>
              </a:spcBef>
            </a:pPr>
            <a:r>
              <a:rPr sz="1050" dirty="0" smtClean="0">
                <a:solidFill>
                  <a:srgbClr val="46454C"/>
                </a:solidFill>
                <a:latin typeface="+mj-lt"/>
                <a:cs typeface="Arial"/>
              </a:rPr>
              <a:t>R4</a:t>
            </a:r>
            <a:r>
              <a:rPr sz="1050" dirty="0" smtClean="0">
                <a:solidFill>
                  <a:srgbClr val="7CC0EB"/>
                </a:solidFill>
                <a:latin typeface="+mj-lt"/>
                <a:cs typeface="Arial"/>
              </a:rPr>
              <a:t>·</a:t>
            </a:r>
            <a:endParaRPr sz="1050">
              <a:latin typeface="+mj-lt"/>
              <a:cs typeface="Arial"/>
            </a:endParaRPr>
          </a:p>
          <a:p>
            <a:pPr marR="10806" algn="ctr">
              <a:lnSpc>
                <a:spcPct val="94401"/>
              </a:lnSpc>
              <a:spcBef>
                <a:spcPts val="375"/>
              </a:spcBef>
            </a:pPr>
            <a:r>
              <a:rPr sz="1250" spc="0" dirty="0" smtClean="0">
                <a:solidFill>
                  <a:srgbClr val="46454C"/>
                </a:solidFill>
                <a:latin typeface="+mj-lt"/>
                <a:cs typeface="Courier New"/>
              </a:rPr>
              <a:t>R2</a:t>
            </a:r>
            <a:endParaRPr sz="1250">
              <a:latin typeface="+mj-lt"/>
              <a:cs typeface="Courier New"/>
            </a:endParaRPr>
          </a:p>
          <a:p>
            <a:pPr marR="10806" algn="ctr">
              <a:lnSpc>
                <a:spcPct val="94401"/>
              </a:lnSpc>
              <a:spcBef>
                <a:spcPts val="254"/>
              </a:spcBef>
            </a:pPr>
            <a:r>
              <a:rPr sz="1250" spc="0" dirty="0" smtClean="0">
                <a:solidFill>
                  <a:srgbClr val="46454C"/>
                </a:solidFill>
                <a:latin typeface="+mj-lt"/>
                <a:cs typeface="Courier New"/>
              </a:rPr>
              <a:t>RS</a:t>
            </a:r>
            <a:endParaRPr sz="1250">
              <a:latin typeface="+mj-lt"/>
              <a:cs typeface="Courier New"/>
            </a:endParaRPr>
          </a:p>
        </p:txBody>
      </p:sp>
      <p:sp>
        <p:nvSpPr>
          <p:cNvPr id="77" name="object 7"/>
          <p:cNvSpPr txBox="1"/>
          <p:nvPr/>
        </p:nvSpPr>
        <p:spPr>
          <a:xfrm>
            <a:off x="5076327" y="3947922"/>
            <a:ext cx="243348" cy="844543"/>
          </a:xfrm>
          <a:prstGeom prst="rect">
            <a:avLst/>
          </a:prstGeom>
        </p:spPr>
        <p:txBody>
          <a:bodyPr wrap="square" lIns="0" tIns="0" rIns="0" bIns="0" rtlCol="0">
            <a:noAutofit/>
          </a:bodyPr>
          <a:lstStyle/>
          <a:p>
            <a:pPr marL="49278" marR="23622">
              <a:lnSpc>
                <a:spcPts val="1215"/>
              </a:lnSpc>
              <a:spcBef>
                <a:spcPts val="60"/>
              </a:spcBef>
            </a:pPr>
            <a:r>
              <a:rPr sz="1100" spc="0" dirty="0" smtClean="0">
                <a:solidFill>
                  <a:srgbClr val="46454C"/>
                </a:solidFill>
                <a:latin typeface="+mj-lt"/>
                <a:cs typeface="Arial"/>
              </a:rPr>
              <a:t>5</a:t>
            </a:r>
            <a:endParaRPr sz="1100">
              <a:latin typeface="+mj-lt"/>
              <a:cs typeface="Arial"/>
            </a:endParaRPr>
          </a:p>
          <a:p>
            <a:pPr marL="12700" marR="9130">
              <a:lnSpc>
                <a:spcPct val="94401"/>
              </a:lnSpc>
              <a:spcBef>
                <a:spcPts val="663"/>
              </a:spcBef>
            </a:pPr>
            <a:r>
              <a:rPr sz="1250" spc="0" dirty="0" smtClean="0">
                <a:solidFill>
                  <a:srgbClr val="46454C"/>
                </a:solidFill>
                <a:latin typeface="+mj-lt"/>
                <a:cs typeface="Courier New"/>
              </a:rPr>
              <a:t>R3</a:t>
            </a:r>
            <a:endParaRPr sz="1250">
              <a:latin typeface="+mj-lt"/>
              <a:cs typeface="Courier New"/>
            </a:endParaRPr>
          </a:p>
          <a:p>
            <a:pPr marL="12700" marR="5777">
              <a:lnSpc>
                <a:spcPct val="94401"/>
              </a:lnSpc>
              <a:spcBef>
                <a:spcPts val="275"/>
              </a:spcBef>
            </a:pPr>
            <a:r>
              <a:rPr sz="1250" spc="0" dirty="0" smtClean="0">
                <a:solidFill>
                  <a:srgbClr val="46454C"/>
                </a:solidFill>
                <a:latin typeface="+mj-lt"/>
                <a:cs typeface="Courier New"/>
              </a:rPr>
              <a:t>Rl</a:t>
            </a:r>
            <a:endParaRPr sz="1250">
              <a:latin typeface="+mj-lt"/>
              <a:cs typeface="Courier New"/>
            </a:endParaRPr>
          </a:p>
          <a:p>
            <a:pPr marL="12700">
              <a:lnSpc>
                <a:spcPct val="94401"/>
              </a:lnSpc>
              <a:spcBef>
                <a:spcPts val="130"/>
              </a:spcBef>
            </a:pPr>
            <a:r>
              <a:rPr sz="1250" dirty="0" smtClean="0">
                <a:solidFill>
                  <a:srgbClr val="46454C"/>
                </a:solidFill>
                <a:latin typeface="+mj-lt"/>
                <a:cs typeface="Courier New"/>
              </a:rPr>
              <a:t>R6</a:t>
            </a:r>
            <a:r>
              <a:rPr sz="1250" dirty="0" smtClean="0">
                <a:solidFill>
                  <a:srgbClr val="9BD4F4"/>
                </a:solidFill>
                <a:latin typeface="+mj-lt"/>
                <a:cs typeface="Courier New"/>
              </a:rPr>
              <a:t>,</a:t>
            </a:r>
            <a:endParaRPr sz="1250">
              <a:latin typeface="+mj-lt"/>
              <a:cs typeface="Courier New"/>
            </a:endParaRPr>
          </a:p>
        </p:txBody>
      </p:sp>
      <p:sp>
        <p:nvSpPr>
          <p:cNvPr id="78" name="object 6"/>
          <p:cNvSpPr txBox="1"/>
          <p:nvPr/>
        </p:nvSpPr>
        <p:spPr>
          <a:xfrm>
            <a:off x="3117074" y="5431536"/>
            <a:ext cx="231480" cy="593598"/>
          </a:xfrm>
          <a:prstGeom prst="rect">
            <a:avLst/>
          </a:prstGeom>
        </p:spPr>
        <p:txBody>
          <a:bodyPr wrap="square" lIns="0" tIns="0" rIns="0" bIns="0" rtlCol="0">
            <a:noAutofit/>
          </a:bodyPr>
          <a:lstStyle/>
          <a:p>
            <a:pPr marL="12700" marR="111">
              <a:lnSpc>
                <a:spcPts val="1215"/>
              </a:lnSpc>
              <a:spcBef>
                <a:spcPts val="60"/>
              </a:spcBef>
            </a:pPr>
            <a:r>
              <a:rPr sz="1100" dirty="0" smtClean="0">
                <a:solidFill>
                  <a:srgbClr val="46454C"/>
                </a:solidFill>
                <a:latin typeface="+mj-lt"/>
                <a:cs typeface="Arial"/>
              </a:rPr>
              <a:t>R4</a:t>
            </a:r>
            <a:endParaRPr sz="1100">
              <a:latin typeface="+mj-lt"/>
              <a:cs typeface="Arial"/>
            </a:endParaRPr>
          </a:p>
          <a:p>
            <a:pPr marL="12700" marR="111">
              <a:lnSpc>
                <a:spcPct val="95825"/>
              </a:lnSpc>
              <a:spcBef>
                <a:spcPts val="364"/>
              </a:spcBef>
            </a:pPr>
            <a:r>
              <a:rPr sz="1100" dirty="0" smtClean="0">
                <a:solidFill>
                  <a:srgbClr val="46454C"/>
                </a:solidFill>
                <a:latin typeface="+mj-lt"/>
                <a:cs typeface="Arial"/>
              </a:rPr>
              <a:t>R2</a:t>
            </a:r>
            <a:endParaRPr sz="1100">
              <a:latin typeface="+mj-lt"/>
              <a:cs typeface="Arial"/>
            </a:endParaRPr>
          </a:p>
          <a:p>
            <a:pPr marL="12700">
              <a:lnSpc>
                <a:spcPct val="95825"/>
              </a:lnSpc>
              <a:spcBef>
                <a:spcPts val="425"/>
              </a:spcBef>
            </a:pPr>
            <a:r>
              <a:rPr sz="1100" spc="0" dirty="0" smtClean="0">
                <a:solidFill>
                  <a:srgbClr val="46454C"/>
                </a:solidFill>
                <a:latin typeface="+mj-lt"/>
                <a:cs typeface="Arial"/>
              </a:rPr>
              <a:t>RS</a:t>
            </a:r>
            <a:endParaRPr sz="1100">
              <a:latin typeface="+mj-lt"/>
              <a:cs typeface="Arial"/>
            </a:endParaRPr>
          </a:p>
        </p:txBody>
      </p:sp>
      <p:sp>
        <p:nvSpPr>
          <p:cNvPr id="79" name="object 5"/>
          <p:cNvSpPr txBox="1"/>
          <p:nvPr/>
        </p:nvSpPr>
        <p:spPr>
          <a:xfrm>
            <a:off x="5158629" y="5431536"/>
            <a:ext cx="231369" cy="593598"/>
          </a:xfrm>
          <a:prstGeom prst="rect">
            <a:avLst/>
          </a:prstGeom>
        </p:spPr>
        <p:txBody>
          <a:bodyPr wrap="square" lIns="0" tIns="0" rIns="0" bIns="0" rtlCol="0">
            <a:noAutofit/>
          </a:bodyPr>
          <a:lstStyle/>
          <a:p>
            <a:pPr marL="12700">
              <a:lnSpc>
                <a:spcPts val="1215"/>
              </a:lnSpc>
              <a:spcBef>
                <a:spcPts val="60"/>
              </a:spcBef>
            </a:pPr>
            <a:r>
              <a:rPr sz="1100" dirty="0" smtClean="0">
                <a:solidFill>
                  <a:srgbClr val="46454C"/>
                </a:solidFill>
                <a:latin typeface="+mj-lt"/>
                <a:cs typeface="Arial"/>
              </a:rPr>
              <a:t>R3</a:t>
            </a:r>
            <a:endParaRPr sz="1100">
              <a:latin typeface="+mj-lt"/>
              <a:cs typeface="Arial"/>
            </a:endParaRPr>
          </a:p>
          <a:p>
            <a:pPr marL="12700">
              <a:lnSpc>
                <a:spcPct val="95825"/>
              </a:lnSpc>
              <a:spcBef>
                <a:spcPts val="364"/>
              </a:spcBef>
            </a:pPr>
            <a:r>
              <a:rPr sz="1100" dirty="0" smtClean="0">
                <a:solidFill>
                  <a:srgbClr val="46454C"/>
                </a:solidFill>
                <a:latin typeface="+mj-lt"/>
                <a:cs typeface="Arial"/>
              </a:rPr>
              <a:t>R1</a:t>
            </a:r>
            <a:endParaRPr sz="1100">
              <a:latin typeface="+mj-lt"/>
              <a:cs typeface="Arial"/>
            </a:endParaRPr>
          </a:p>
          <a:p>
            <a:pPr marL="12700">
              <a:lnSpc>
                <a:spcPct val="95825"/>
              </a:lnSpc>
              <a:spcBef>
                <a:spcPts val="425"/>
              </a:spcBef>
            </a:pPr>
            <a:r>
              <a:rPr sz="1100" dirty="0" smtClean="0">
                <a:solidFill>
                  <a:srgbClr val="46454C"/>
                </a:solidFill>
                <a:latin typeface="+mj-lt"/>
                <a:cs typeface="Arial"/>
              </a:rPr>
              <a:t>R6</a:t>
            </a:r>
            <a:endParaRPr sz="1100">
              <a:latin typeface="+mj-lt"/>
              <a:cs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bject 29"/>
          <p:cNvSpPr/>
          <p:nvPr/>
        </p:nvSpPr>
        <p:spPr>
          <a:xfrm>
            <a:off x="0" y="0"/>
            <a:ext cx="9906000" cy="1128775"/>
          </a:xfrm>
          <a:custGeom>
            <a:avLst/>
            <a:gdLst/>
            <a:ahLst/>
            <a:cxnLst/>
            <a:rect l="l" t="t" r="r" b="b"/>
            <a:pathLst>
              <a:path w="9906000" h="1128775">
                <a:moveTo>
                  <a:pt x="492137" y="1105914"/>
                </a:moveTo>
                <a:lnTo>
                  <a:pt x="507125" y="1083119"/>
                </a:lnTo>
                <a:lnTo>
                  <a:pt x="521491" y="1060491"/>
                </a:lnTo>
                <a:lnTo>
                  <a:pt x="535515" y="1038132"/>
                </a:lnTo>
                <a:lnTo>
                  <a:pt x="549474" y="1016144"/>
                </a:lnTo>
                <a:lnTo>
                  <a:pt x="578314" y="973690"/>
                </a:lnTo>
                <a:lnTo>
                  <a:pt x="610240" y="933941"/>
                </a:lnTo>
                <a:lnTo>
                  <a:pt x="647482" y="897713"/>
                </a:lnTo>
                <a:lnTo>
                  <a:pt x="692267" y="865821"/>
                </a:lnTo>
                <a:lnTo>
                  <a:pt x="746824" y="839079"/>
                </a:lnTo>
                <a:lnTo>
                  <a:pt x="813383" y="818301"/>
                </a:lnTo>
                <a:lnTo>
                  <a:pt x="851860" y="810403"/>
                </a:lnTo>
                <a:lnTo>
                  <a:pt x="894172" y="804302"/>
                </a:lnTo>
                <a:lnTo>
                  <a:pt x="940600" y="800099"/>
                </a:lnTo>
                <a:lnTo>
                  <a:pt x="9467850" y="800099"/>
                </a:lnTo>
                <a:lnTo>
                  <a:pt x="9502265" y="799084"/>
                </a:lnTo>
                <a:lnTo>
                  <a:pt x="9566870" y="789889"/>
                </a:lnTo>
                <a:lnTo>
                  <a:pt x="9625947" y="772072"/>
                </a:lnTo>
                <a:lnTo>
                  <a:pt x="9679627" y="746750"/>
                </a:lnTo>
                <a:lnTo>
                  <a:pt x="9728041" y="715038"/>
                </a:lnTo>
                <a:lnTo>
                  <a:pt x="9771319" y="678051"/>
                </a:lnTo>
                <a:lnTo>
                  <a:pt x="9809590" y="636906"/>
                </a:lnTo>
                <a:lnTo>
                  <a:pt x="9842986" y="592716"/>
                </a:lnTo>
                <a:lnTo>
                  <a:pt x="9871636" y="546599"/>
                </a:lnTo>
                <a:lnTo>
                  <a:pt x="9895672" y="499670"/>
                </a:lnTo>
                <a:lnTo>
                  <a:pt x="9905999" y="476250"/>
                </a:lnTo>
                <a:lnTo>
                  <a:pt x="9905999" y="0"/>
                </a:lnTo>
                <a:lnTo>
                  <a:pt x="0" y="0"/>
                </a:lnTo>
                <a:lnTo>
                  <a:pt x="0" y="801877"/>
                </a:lnTo>
                <a:lnTo>
                  <a:pt x="44018" y="809048"/>
                </a:lnTo>
                <a:lnTo>
                  <a:pt x="84978" y="817151"/>
                </a:lnTo>
                <a:lnTo>
                  <a:pt x="123033" y="826194"/>
                </a:lnTo>
                <a:lnTo>
                  <a:pt x="158341" y="836180"/>
                </a:lnTo>
                <a:lnTo>
                  <a:pt x="191055" y="847115"/>
                </a:lnTo>
                <a:lnTo>
                  <a:pt x="221332" y="859006"/>
                </a:lnTo>
                <a:lnTo>
                  <a:pt x="249326" y="871857"/>
                </a:lnTo>
                <a:lnTo>
                  <a:pt x="275193" y="885673"/>
                </a:lnTo>
                <a:lnTo>
                  <a:pt x="299089" y="900461"/>
                </a:lnTo>
                <a:lnTo>
                  <a:pt x="321168" y="916225"/>
                </a:lnTo>
                <a:lnTo>
                  <a:pt x="341587" y="932971"/>
                </a:lnTo>
                <a:lnTo>
                  <a:pt x="360500" y="950705"/>
                </a:lnTo>
                <a:lnTo>
                  <a:pt x="378063" y="969432"/>
                </a:lnTo>
                <a:lnTo>
                  <a:pt x="394431" y="989157"/>
                </a:lnTo>
                <a:lnTo>
                  <a:pt x="409760" y="1009886"/>
                </a:lnTo>
                <a:lnTo>
                  <a:pt x="424204" y="1031624"/>
                </a:lnTo>
                <a:lnTo>
                  <a:pt x="437920" y="1054376"/>
                </a:lnTo>
                <a:lnTo>
                  <a:pt x="451063" y="1078149"/>
                </a:lnTo>
                <a:lnTo>
                  <a:pt x="463787" y="1102947"/>
                </a:lnTo>
                <a:lnTo>
                  <a:pt x="476250" y="1128775"/>
                </a:lnTo>
                <a:lnTo>
                  <a:pt x="492137" y="1105914"/>
                </a:lnTo>
                <a:close/>
              </a:path>
            </a:pathLst>
          </a:custGeom>
          <a:solidFill>
            <a:srgbClr val="FFFFFF"/>
          </a:solidFill>
        </p:spPr>
        <p:txBody>
          <a:bodyPr wrap="square" lIns="0" tIns="0" rIns="0" bIns="0" rtlCol="0">
            <a:noAutofit/>
          </a:bodyPr>
          <a:lstStyle/>
          <a:p>
            <a:endParaRPr/>
          </a:p>
        </p:txBody>
      </p:sp>
      <p:sp>
        <p:nvSpPr>
          <p:cNvPr id="33" name="Title 32"/>
          <p:cNvSpPr>
            <a:spLocks noGrp="1"/>
          </p:cNvSpPr>
          <p:nvPr>
            <p:ph type="title"/>
          </p:nvPr>
        </p:nvSpPr>
        <p:spPr/>
        <p:txBody>
          <a:bodyPr/>
          <a:lstStyle/>
          <a:p>
            <a:r>
              <a:rPr lang="en-US" dirty="0"/>
              <a:t>Loading </a:t>
            </a:r>
            <a:r>
              <a:rPr lang="en-US" dirty="0" smtClean="0"/>
              <a:t>Phase</a:t>
            </a:r>
            <a:endParaRPr lang="en-US" dirty="0"/>
          </a:p>
        </p:txBody>
      </p:sp>
      <p:sp>
        <p:nvSpPr>
          <p:cNvPr id="34" name="Content Placeholder 33"/>
          <p:cNvSpPr>
            <a:spLocks noGrp="1"/>
          </p:cNvSpPr>
          <p:nvPr>
            <p:ph idx="1"/>
          </p:nvPr>
        </p:nvSpPr>
        <p:spPr/>
        <p:txBody>
          <a:bodyPr/>
          <a:lstStyle/>
          <a:p>
            <a:r>
              <a:rPr lang="en-US" dirty="0" smtClean="0"/>
              <a:t>The </a:t>
            </a:r>
            <a:r>
              <a:rPr lang="en-US" dirty="0"/>
              <a:t>second  phase of </a:t>
            </a:r>
            <a:r>
              <a:rPr lang="en-US" dirty="0" err="1"/>
              <a:t>fastload</a:t>
            </a:r>
            <a:r>
              <a:rPr lang="en-US" dirty="0"/>
              <a:t>  has each AMP [in parallel]  reading  the data  blocks from disk, sorting the data </a:t>
            </a:r>
          </a:p>
          <a:p>
            <a:r>
              <a:rPr lang="en-US" dirty="0"/>
              <a:t>rows based on row  hash, and writing the blocks  back out to PERM space.</a:t>
            </a:r>
          </a:p>
          <a:p>
            <a:endParaRPr lang="en-US"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3429000"/>
            <a:ext cx="5602287" cy="168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object 58"/>
          <p:cNvSpPr/>
          <p:nvPr/>
        </p:nvSpPr>
        <p:spPr>
          <a:xfrm>
            <a:off x="0" y="0"/>
            <a:ext cx="9906000" cy="1128776"/>
          </a:xfrm>
          <a:custGeom>
            <a:avLst/>
            <a:gdLst/>
            <a:ahLst/>
            <a:cxnLst/>
            <a:rect l="l" t="t" r="r" b="b"/>
            <a:pathLst>
              <a:path w="9906000" h="1128776">
                <a:moveTo>
                  <a:pt x="492137" y="1105914"/>
                </a:moveTo>
                <a:lnTo>
                  <a:pt x="507125" y="1083119"/>
                </a:lnTo>
                <a:lnTo>
                  <a:pt x="521491" y="1060491"/>
                </a:lnTo>
                <a:lnTo>
                  <a:pt x="535515" y="1038132"/>
                </a:lnTo>
                <a:lnTo>
                  <a:pt x="549474" y="1016144"/>
                </a:lnTo>
                <a:lnTo>
                  <a:pt x="578314" y="973690"/>
                </a:lnTo>
                <a:lnTo>
                  <a:pt x="610240" y="933941"/>
                </a:lnTo>
                <a:lnTo>
                  <a:pt x="647482" y="897713"/>
                </a:lnTo>
                <a:lnTo>
                  <a:pt x="692267" y="865821"/>
                </a:lnTo>
                <a:lnTo>
                  <a:pt x="746824" y="839079"/>
                </a:lnTo>
                <a:lnTo>
                  <a:pt x="813383" y="818301"/>
                </a:lnTo>
                <a:lnTo>
                  <a:pt x="851860" y="810403"/>
                </a:lnTo>
                <a:lnTo>
                  <a:pt x="894172" y="804302"/>
                </a:lnTo>
                <a:lnTo>
                  <a:pt x="940600" y="800100"/>
                </a:lnTo>
                <a:lnTo>
                  <a:pt x="9467850" y="800100"/>
                </a:lnTo>
                <a:lnTo>
                  <a:pt x="9502265" y="799084"/>
                </a:lnTo>
                <a:lnTo>
                  <a:pt x="9566869" y="789889"/>
                </a:lnTo>
                <a:lnTo>
                  <a:pt x="9625947" y="772072"/>
                </a:lnTo>
                <a:lnTo>
                  <a:pt x="9679627" y="746750"/>
                </a:lnTo>
                <a:lnTo>
                  <a:pt x="9728041" y="715038"/>
                </a:lnTo>
                <a:lnTo>
                  <a:pt x="9771318" y="678051"/>
                </a:lnTo>
                <a:lnTo>
                  <a:pt x="9809590" y="636906"/>
                </a:lnTo>
                <a:lnTo>
                  <a:pt x="9842986" y="592716"/>
                </a:lnTo>
                <a:lnTo>
                  <a:pt x="9871636" y="546599"/>
                </a:lnTo>
                <a:lnTo>
                  <a:pt x="9895672" y="499670"/>
                </a:lnTo>
                <a:lnTo>
                  <a:pt x="9906000" y="476250"/>
                </a:lnTo>
                <a:lnTo>
                  <a:pt x="9906000" y="0"/>
                </a:lnTo>
                <a:lnTo>
                  <a:pt x="0" y="0"/>
                </a:lnTo>
                <a:lnTo>
                  <a:pt x="0" y="801878"/>
                </a:lnTo>
                <a:lnTo>
                  <a:pt x="44018" y="809048"/>
                </a:lnTo>
                <a:lnTo>
                  <a:pt x="84978" y="817151"/>
                </a:lnTo>
                <a:lnTo>
                  <a:pt x="123033" y="826194"/>
                </a:lnTo>
                <a:lnTo>
                  <a:pt x="158341" y="836180"/>
                </a:lnTo>
                <a:lnTo>
                  <a:pt x="191055" y="847115"/>
                </a:lnTo>
                <a:lnTo>
                  <a:pt x="221332" y="859006"/>
                </a:lnTo>
                <a:lnTo>
                  <a:pt x="249326" y="871857"/>
                </a:lnTo>
                <a:lnTo>
                  <a:pt x="275193" y="885673"/>
                </a:lnTo>
                <a:lnTo>
                  <a:pt x="299089" y="900461"/>
                </a:lnTo>
                <a:lnTo>
                  <a:pt x="321168" y="916225"/>
                </a:lnTo>
                <a:lnTo>
                  <a:pt x="341587" y="932971"/>
                </a:lnTo>
                <a:lnTo>
                  <a:pt x="360500" y="950705"/>
                </a:lnTo>
                <a:lnTo>
                  <a:pt x="378063" y="969432"/>
                </a:lnTo>
                <a:lnTo>
                  <a:pt x="394431" y="989157"/>
                </a:lnTo>
                <a:lnTo>
                  <a:pt x="409760" y="1009886"/>
                </a:lnTo>
                <a:lnTo>
                  <a:pt x="424204" y="1031624"/>
                </a:lnTo>
                <a:lnTo>
                  <a:pt x="437920" y="1054376"/>
                </a:lnTo>
                <a:lnTo>
                  <a:pt x="451063" y="1078149"/>
                </a:lnTo>
                <a:lnTo>
                  <a:pt x="463787" y="1102947"/>
                </a:lnTo>
                <a:lnTo>
                  <a:pt x="476250" y="1128776"/>
                </a:lnTo>
                <a:lnTo>
                  <a:pt x="492137" y="1105914"/>
                </a:lnTo>
                <a:close/>
              </a:path>
            </a:pathLst>
          </a:custGeom>
          <a:solidFill>
            <a:srgbClr val="FFFFFF"/>
          </a:solidFill>
        </p:spPr>
        <p:txBody>
          <a:bodyPr wrap="square" lIns="0" tIns="0" rIns="0" bIns="0" rtlCol="0">
            <a:noAutofit/>
          </a:bodyPr>
          <a:lstStyle/>
          <a:p>
            <a:endParaRPr/>
          </a:p>
        </p:txBody>
      </p:sp>
      <p:sp>
        <p:nvSpPr>
          <p:cNvPr id="62" name="Title 61"/>
          <p:cNvSpPr>
            <a:spLocks noGrp="1"/>
          </p:cNvSpPr>
          <p:nvPr>
            <p:ph type="title"/>
          </p:nvPr>
        </p:nvSpPr>
        <p:spPr/>
        <p:txBody>
          <a:bodyPr/>
          <a:lstStyle/>
          <a:p>
            <a:r>
              <a:rPr lang="en-US" dirty="0" smtClean="0"/>
              <a:t>Fast Load Phase 2</a:t>
            </a:r>
            <a:endParaRPr lang="en-US" dirty="0"/>
          </a:p>
        </p:txBody>
      </p:sp>
      <p:sp>
        <p:nvSpPr>
          <p:cNvPr id="64" name="object 41"/>
          <p:cNvSpPr/>
          <p:nvPr/>
        </p:nvSpPr>
        <p:spPr>
          <a:xfrm>
            <a:off x="3694460" y="4736592"/>
            <a:ext cx="2194728" cy="1252728"/>
          </a:xfrm>
          <a:prstGeom prst="rect">
            <a:avLst/>
          </a:prstGeom>
          <a:blipFill>
            <a:blip r:embed="rId3" cstate="print"/>
            <a:stretch>
              <a:fillRect/>
            </a:stretch>
          </a:blipFill>
        </p:spPr>
        <p:txBody>
          <a:bodyPr wrap="square" lIns="0" tIns="0" rIns="0" bIns="0" rtlCol="0">
            <a:noAutofit/>
          </a:bodyPr>
          <a:lstStyle/>
          <a:p>
            <a:endParaRPr>
              <a:latin typeface="+mj-lt"/>
            </a:endParaRPr>
          </a:p>
        </p:txBody>
      </p:sp>
      <p:sp>
        <p:nvSpPr>
          <p:cNvPr id="65" name="object 42"/>
          <p:cNvSpPr/>
          <p:nvPr/>
        </p:nvSpPr>
        <p:spPr>
          <a:xfrm>
            <a:off x="6645913" y="4329683"/>
            <a:ext cx="2261027" cy="313182"/>
          </a:xfrm>
          <a:prstGeom prst="rect">
            <a:avLst/>
          </a:prstGeom>
          <a:blipFill>
            <a:blip r:embed="rId4" cstate="print"/>
            <a:stretch>
              <a:fillRect/>
            </a:stretch>
          </a:blipFill>
        </p:spPr>
        <p:txBody>
          <a:bodyPr wrap="square" lIns="0" tIns="0" rIns="0" bIns="0" rtlCol="0">
            <a:noAutofit/>
          </a:bodyPr>
          <a:lstStyle/>
          <a:p>
            <a:endParaRPr>
              <a:latin typeface="+mj-lt"/>
            </a:endParaRPr>
          </a:p>
        </p:txBody>
      </p:sp>
      <p:sp>
        <p:nvSpPr>
          <p:cNvPr id="66" name="object 43"/>
          <p:cNvSpPr/>
          <p:nvPr/>
        </p:nvSpPr>
        <p:spPr>
          <a:xfrm>
            <a:off x="6842524" y="3707891"/>
            <a:ext cx="1867805" cy="313182"/>
          </a:xfrm>
          <a:prstGeom prst="rect">
            <a:avLst/>
          </a:prstGeom>
          <a:blipFill>
            <a:blip r:embed="rId5" cstate="print"/>
            <a:stretch>
              <a:fillRect/>
            </a:stretch>
          </a:blipFill>
        </p:spPr>
        <p:txBody>
          <a:bodyPr wrap="square" lIns="0" tIns="0" rIns="0" bIns="0" rtlCol="0">
            <a:noAutofit/>
          </a:bodyPr>
          <a:lstStyle/>
          <a:p>
            <a:endParaRPr>
              <a:latin typeface="+mj-lt"/>
            </a:endParaRPr>
          </a:p>
        </p:txBody>
      </p:sp>
      <p:sp>
        <p:nvSpPr>
          <p:cNvPr id="67" name="object 44"/>
          <p:cNvSpPr/>
          <p:nvPr/>
        </p:nvSpPr>
        <p:spPr>
          <a:xfrm>
            <a:off x="6714498" y="2759201"/>
            <a:ext cx="2320468" cy="610362"/>
          </a:xfrm>
          <a:prstGeom prst="rect">
            <a:avLst/>
          </a:prstGeom>
          <a:blipFill>
            <a:blip r:embed="rId6" cstate="print"/>
            <a:stretch>
              <a:fillRect/>
            </a:stretch>
          </a:blipFill>
        </p:spPr>
        <p:txBody>
          <a:bodyPr wrap="square" lIns="0" tIns="0" rIns="0" bIns="0" rtlCol="0">
            <a:noAutofit/>
          </a:bodyPr>
          <a:lstStyle/>
          <a:p>
            <a:endParaRPr>
              <a:latin typeface="+mj-lt"/>
            </a:endParaRPr>
          </a:p>
        </p:txBody>
      </p:sp>
      <p:sp>
        <p:nvSpPr>
          <p:cNvPr id="68" name="object 45"/>
          <p:cNvSpPr/>
          <p:nvPr/>
        </p:nvSpPr>
        <p:spPr>
          <a:xfrm>
            <a:off x="1143087" y="2752343"/>
            <a:ext cx="4947284" cy="1856232"/>
          </a:xfrm>
          <a:prstGeom prst="rect">
            <a:avLst/>
          </a:prstGeom>
          <a:blipFill>
            <a:blip r:embed="rId7" cstate="print"/>
            <a:stretch>
              <a:fillRect/>
            </a:stretch>
          </a:blipFill>
        </p:spPr>
        <p:txBody>
          <a:bodyPr wrap="square" lIns="0" tIns="0" rIns="0" bIns="0" rtlCol="0">
            <a:noAutofit/>
          </a:bodyPr>
          <a:lstStyle/>
          <a:p>
            <a:endParaRPr>
              <a:latin typeface="+mj-lt"/>
            </a:endParaRPr>
          </a:p>
        </p:txBody>
      </p:sp>
      <p:sp>
        <p:nvSpPr>
          <p:cNvPr id="69" name="object 46"/>
          <p:cNvSpPr/>
          <p:nvPr/>
        </p:nvSpPr>
        <p:spPr>
          <a:xfrm>
            <a:off x="6508742" y="1703069"/>
            <a:ext cx="2544513" cy="717804"/>
          </a:xfrm>
          <a:prstGeom prst="rect">
            <a:avLst/>
          </a:prstGeom>
          <a:blipFill>
            <a:blip r:embed="rId8" cstate="print"/>
            <a:stretch>
              <a:fillRect/>
            </a:stretch>
          </a:blipFill>
        </p:spPr>
        <p:txBody>
          <a:bodyPr wrap="square" lIns="0" tIns="0" rIns="0" bIns="0" rtlCol="0">
            <a:noAutofit/>
          </a:bodyPr>
          <a:lstStyle/>
          <a:p>
            <a:endParaRPr>
              <a:latin typeface="+mj-lt"/>
            </a:endParaRPr>
          </a:p>
        </p:txBody>
      </p:sp>
      <p:sp>
        <p:nvSpPr>
          <p:cNvPr id="70" name="object 47"/>
          <p:cNvSpPr/>
          <p:nvPr/>
        </p:nvSpPr>
        <p:spPr>
          <a:xfrm>
            <a:off x="2887440" y="1639061"/>
            <a:ext cx="86874" cy="114300"/>
          </a:xfrm>
          <a:prstGeom prst="rect">
            <a:avLst/>
          </a:prstGeom>
          <a:blipFill>
            <a:blip r:embed="rId9" cstate="print"/>
            <a:stretch>
              <a:fillRect/>
            </a:stretch>
          </a:blipFill>
        </p:spPr>
        <p:txBody>
          <a:bodyPr wrap="square" lIns="0" tIns="0" rIns="0" bIns="0" rtlCol="0">
            <a:noAutofit/>
          </a:bodyPr>
          <a:lstStyle/>
          <a:p>
            <a:endParaRPr>
              <a:latin typeface="+mj-lt"/>
            </a:endParaRPr>
          </a:p>
        </p:txBody>
      </p:sp>
      <p:sp>
        <p:nvSpPr>
          <p:cNvPr id="71" name="object 48"/>
          <p:cNvSpPr/>
          <p:nvPr/>
        </p:nvSpPr>
        <p:spPr>
          <a:xfrm>
            <a:off x="1689483" y="1965959"/>
            <a:ext cx="1072216" cy="137160"/>
          </a:xfrm>
          <a:prstGeom prst="rect">
            <a:avLst/>
          </a:prstGeom>
          <a:blipFill>
            <a:blip r:embed="rId10" cstate="print"/>
            <a:stretch>
              <a:fillRect/>
            </a:stretch>
          </a:blipFill>
        </p:spPr>
        <p:txBody>
          <a:bodyPr wrap="square" lIns="0" tIns="0" rIns="0" bIns="0" rtlCol="0">
            <a:noAutofit/>
          </a:bodyPr>
          <a:lstStyle/>
          <a:p>
            <a:endParaRPr>
              <a:latin typeface="+mj-lt"/>
            </a:endParaRPr>
          </a:p>
        </p:txBody>
      </p:sp>
      <p:sp>
        <p:nvSpPr>
          <p:cNvPr id="72" name="object 49"/>
          <p:cNvSpPr/>
          <p:nvPr/>
        </p:nvSpPr>
        <p:spPr>
          <a:xfrm>
            <a:off x="1698628" y="1703069"/>
            <a:ext cx="857315" cy="118872"/>
          </a:xfrm>
          <a:prstGeom prst="rect">
            <a:avLst/>
          </a:prstGeom>
          <a:blipFill>
            <a:blip r:embed="rId11" cstate="print"/>
            <a:stretch>
              <a:fillRect/>
            </a:stretch>
          </a:blipFill>
        </p:spPr>
        <p:txBody>
          <a:bodyPr wrap="square" lIns="0" tIns="0" rIns="0" bIns="0" rtlCol="0">
            <a:noAutofit/>
          </a:bodyPr>
          <a:lstStyle/>
          <a:p>
            <a:endParaRPr>
              <a:latin typeface="+mj-lt"/>
            </a:endParaRPr>
          </a:p>
        </p:txBody>
      </p:sp>
      <p:sp>
        <p:nvSpPr>
          <p:cNvPr id="73" name="object 50"/>
          <p:cNvSpPr/>
          <p:nvPr/>
        </p:nvSpPr>
        <p:spPr>
          <a:xfrm>
            <a:off x="850457" y="1639061"/>
            <a:ext cx="326923" cy="114300"/>
          </a:xfrm>
          <a:prstGeom prst="rect">
            <a:avLst/>
          </a:prstGeom>
          <a:blipFill>
            <a:blip r:embed="rId12" cstate="print"/>
            <a:stretch>
              <a:fillRect/>
            </a:stretch>
          </a:blipFill>
        </p:spPr>
        <p:txBody>
          <a:bodyPr wrap="square" lIns="0" tIns="0" rIns="0" bIns="0" rtlCol="0">
            <a:noAutofit/>
          </a:bodyPr>
          <a:lstStyle/>
          <a:p>
            <a:endParaRPr>
              <a:latin typeface="+mj-lt"/>
            </a:endParaRPr>
          </a:p>
        </p:txBody>
      </p:sp>
      <p:sp>
        <p:nvSpPr>
          <p:cNvPr id="74" name="object 53"/>
          <p:cNvSpPr/>
          <p:nvPr/>
        </p:nvSpPr>
        <p:spPr>
          <a:xfrm>
            <a:off x="2487359" y="4718304"/>
            <a:ext cx="1042496" cy="1271015"/>
          </a:xfrm>
          <a:prstGeom prst="rect">
            <a:avLst/>
          </a:prstGeom>
          <a:blipFill>
            <a:blip r:embed="rId13" cstate="print"/>
            <a:stretch>
              <a:fillRect/>
            </a:stretch>
          </a:blipFill>
        </p:spPr>
        <p:txBody>
          <a:bodyPr wrap="square" lIns="0" tIns="0" rIns="0" bIns="0" rtlCol="0">
            <a:noAutofit/>
          </a:bodyPr>
          <a:lstStyle/>
          <a:p>
            <a:endParaRPr>
              <a:latin typeface="+mj-lt"/>
            </a:endParaRPr>
          </a:p>
        </p:txBody>
      </p:sp>
      <p:sp>
        <p:nvSpPr>
          <p:cNvPr id="75" name="object 54"/>
          <p:cNvSpPr/>
          <p:nvPr/>
        </p:nvSpPr>
        <p:spPr>
          <a:xfrm>
            <a:off x="1344271" y="4736591"/>
            <a:ext cx="1051640" cy="1252728"/>
          </a:xfrm>
          <a:prstGeom prst="rect">
            <a:avLst/>
          </a:prstGeom>
          <a:blipFill>
            <a:blip r:embed="rId14" cstate="print"/>
            <a:stretch>
              <a:fillRect/>
            </a:stretch>
          </a:blipFill>
        </p:spPr>
        <p:txBody>
          <a:bodyPr wrap="square" lIns="0" tIns="0" rIns="0" bIns="0" rtlCol="0">
            <a:noAutofit/>
          </a:bodyPr>
          <a:lstStyle/>
          <a:p>
            <a:endParaRPr>
              <a:latin typeface="+mj-lt"/>
            </a:endParaRPr>
          </a:p>
        </p:txBody>
      </p:sp>
      <p:sp>
        <p:nvSpPr>
          <p:cNvPr id="76" name="object 55"/>
          <p:cNvSpPr/>
          <p:nvPr/>
        </p:nvSpPr>
        <p:spPr>
          <a:xfrm>
            <a:off x="3127488" y="1627631"/>
            <a:ext cx="1115653" cy="813816"/>
          </a:xfrm>
          <a:prstGeom prst="rect">
            <a:avLst/>
          </a:prstGeom>
          <a:blipFill>
            <a:blip r:embed="rId15" cstate="print"/>
            <a:stretch>
              <a:fillRect/>
            </a:stretch>
          </a:blipFill>
        </p:spPr>
        <p:txBody>
          <a:bodyPr wrap="square" lIns="0" tIns="0" rIns="0" bIns="0" rtlCol="0">
            <a:noAutofit/>
          </a:bodyPr>
          <a:lstStyle/>
          <a:p>
            <a:endParaRPr>
              <a:latin typeface="+mj-lt"/>
            </a:endParaRPr>
          </a:p>
        </p:txBody>
      </p:sp>
      <p:sp>
        <p:nvSpPr>
          <p:cNvPr id="77" name="object 35"/>
          <p:cNvSpPr txBox="1"/>
          <p:nvPr/>
        </p:nvSpPr>
        <p:spPr>
          <a:xfrm>
            <a:off x="842329" y="1623690"/>
            <a:ext cx="363585" cy="161289"/>
          </a:xfrm>
          <a:prstGeom prst="rect">
            <a:avLst/>
          </a:prstGeom>
        </p:spPr>
        <p:txBody>
          <a:bodyPr wrap="square" lIns="0" tIns="0" rIns="0" bIns="0" rtlCol="0">
            <a:noAutofit/>
          </a:bodyPr>
          <a:lstStyle/>
          <a:p>
            <a:pPr marL="12700">
              <a:lnSpc>
                <a:spcPts val="1190"/>
              </a:lnSpc>
              <a:spcBef>
                <a:spcPts val="59"/>
              </a:spcBef>
            </a:pPr>
            <a:r>
              <a:rPr sz="1050" b="1" dirty="0" smtClean="0">
                <a:solidFill>
                  <a:srgbClr val="4B4850"/>
                </a:solidFill>
                <a:latin typeface="+mj-lt"/>
                <a:cs typeface="Arial"/>
              </a:rPr>
              <a:t>Host</a:t>
            </a:r>
            <a:endParaRPr sz="1050">
              <a:latin typeface="+mj-lt"/>
              <a:cs typeface="Arial"/>
            </a:endParaRPr>
          </a:p>
        </p:txBody>
      </p:sp>
      <p:sp>
        <p:nvSpPr>
          <p:cNvPr id="78" name="object 34"/>
          <p:cNvSpPr txBox="1"/>
          <p:nvPr/>
        </p:nvSpPr>
        <p:spPr>
          <a:xfrm>
            <a:off x="2879312" y="1621632"/>
            <a:ext cx="123915" cy="163829"/>
          </a:xfrm>
          <a:prstGeom prst="rect">
            <a:avLst/>
          </a:prstGeom>
        </p:spPr>
        <p:txBody>
          <a:bodyPr wrap="square" lIns="0" tIns="0" rIns="0" bIns="0" rtlCol="0">
            <a:noAutofit/>
          </a:bodyPr>
          <a:lstStyle/>
          <a:p>
            <a:pPr marL="12700">
              <a:lnSpc>
                <a:spcPts val="1205"/>
              </a:lnSpc>
              <a:spcBef>
                <a:spcPts val="60"/>
              </a:spcBef>
            </a:pPr>
            <a:r>
              <a:rPr sz="1050" b="1" dirty="0" smtClean="0">
                <a:solidFill>
                  <a:srgbClr val="4B4850"/>
                </a:solidFill>
                <a:latin typeface="+mj-lt"/>
                <a:cs typeface="Arial"/>
              </a:rPr>
              <a:t>2</a:t>
            </a:r>
            <a:r>
              <a:rPr sz="1050" b="1" dirty="0" smtClean="0">
                <a:solidFill>
                  <a:srgbClr val="7CBCE5"/>
                </a:solidFill>
                <a:latin typeface="+mj-lt"/>
                <a:cs typeface="Arial"/>
              </a:rPr>
              <a:t>.</a:t>
            </a:r>
            <a:endParaRPr sz="1050">
              <a:latin typeface="+mj-lt"/>
              <a:cs typeface="Arial"/>
            </a:endParaRPr>
          </a:p>
        </p:txBody>
      </p:sp>
      <p:sp>
        <p:nvSpPr>
          <p:cNvPr id="79" name="object 33"/>
          <p:cNvSpPr txBox="1"/>
          <p:nvPr/>
        </p:nvSpPr>
        <p:spPr>
          <a:xfrm>
            <a:off x="1681356" y="1676443"/>
            <a:ext cx="1108856" cy="433148"/>
          </a:xfrm>
          <a:prstGeom prst="rect">
            <a:avLst/>
          </a:prstGeom>
        </p:spPr>
        <p:txBody>
          <a:bodyPr wrap="square" lIns="0" tIns="0" rIns="0" bIns="0" rtlCol="0">
            <a:noAutofit/>
          </a:bodyPr>
          <a:lstStyle/>
          <a:p>
            <a:pPr marL="21844" marR="20383">
              <a:lnSpc>
                <a:spcPts val="1335"/>
              </a:lnSpc>
              <a:spcBef>
                <a:spcPts val="66"/>
              </a:spcBef>
            </a:pPr>
            <a:r>
              <a:rPr sz="1200" b="1" dirty="0" smtClean="0">
                <a:solidFill>
                  <a:srgbClr val="4B4850"/>
                </a:solidFill>
                <a:latin typeface="+mj-lt"/>
                <a:cs typeface="Times New Roman"/>
              </a:rPr>
              <a:t>1</a:t>
            </a:r>
            <a:r>
              <a:rPr sz="1200" b="1" dirty="0" smtClean="0">
                <a:solidFill>
                  <a:srgbClr val="2B2B2B"/>
                </a:solidFill>
                <a:latin typeface="+mj-lt"/>
                <a:cs typeface="Times New Roman"/>
              </a:rPr>
              <a:t>- </a:t>
            </a:r>
            <a:r>
              <a:rPr sz="1200" b="1" spc="-129" dirty="0" smtClean="0">
                <a:solidFill>
                  <a:srgbClr val="2B2B2B"/>
                </a:solidFill>
                <a:latin typeface="+mj-lt"/>
                <a:cs typeface="Times New Roman"/>
              </a:rPr>
              <a:t> </a:t>
            </a:r>
            <a:r>
              <a:rPr sz="1200" b="1" spc="0" dirty="0" smtClean="0">
                <a:solidFill>
                  <a:srgbClr val="2B2B2B"/>
                </a:solidFill>
                <a:latin typeface="+mj-lt"/>
                <a:cs typeface="Times New Roman"/>
              </a:rPr>
              <a:t>F</a:t>
            </a:r>
            <a:r>
              <a:rPr sz="1200" b="1" spc="0" dirty="0" smtClean="0">
                <a:solidFill>
                  <a:srgbClr val="4B4850"/>
                </a:solidFill>
                <a:latin typeface="+mj-lt"/>
                <a:cs typeface="Times New Roman"/>
              </a:rPr>
              <a:t>astload</a:t>
            </a:r>
            <a:endParaRPr sz="1200">
              <a:latin typeface="+mj-lt"/>
              <a:cs typeface="Times New Roman"/>
            </a:endParaRPr>
          </a:p>
          <a:p>
            <a:pPr marL="12700">
              <a:lnSpc>
                <a:spcPct val="95825"/>
              </a:lnSpc>
              <a:spcBef>
                <a:spcPts val="722"/>
              </a:spcBef>
            </a:pPr>
            <a:r>
              <a:rPr sz="1050" b="1" dirty="0" smtClean="0">
                <a:solidFill>
                  <a:srgbClr val="2B2B2B"/>
                </a:solidFill>
                <a:latin typeface="+mj-lt"/>
                <a:cs typeface="Arial"/>
              </a:rPr>
              <a:t>E</a:t>
            </a:r>
            <a:r>
              <a:rPr sz="1050" b="1" dirty="0" smtClean="0">
                <a:solidFill>
                  <a:srgbClr val="4B4850"/>
                </a:solidFill>
                <a:latin typeface="+mj-lt"/>
                <a:cs typeface="Arial"/>
              </a:rPr>
              <a:t>ND</a:t>
            </a:r>
            <a:r>
              <a:rPr sz="1050" b="1" spc="125" dirty="0" smtClean="0">
                <a:solidFill>
                  <a:srgbClr val="4B4850"/>
                </a:solidFill>
                <a:latin typeface="+mj-lt"/>
                <a:cs typeface="Arial"/>
              </a:rPr>
              <a:t> </a:t>
            </a:r>
            <a:r>
              <a:rPr sz="1050" b="1" spc="0" dirty="0" smtClean="0">
                <a:solidFill>
                  <a:srgbClr val="4B4850"/>
                </a:solidFill>
                <a:latin typeface="+mj-lt"/>
                <a:cs typeface="Arial"/>
              </a:rPr>
              <a:t>LOADIING;</a:t>
            </a:r>
            <a:endParaRPr sz="1050">
              <a:latin typeface="+mj-lt"/>
              <a:cs typeface="Arial"/>
            </a:endParaRPr>
          </a:p>
        </p:txBody>
      </p:sp>
      <p:sp>
        <p:nvSpPr>
          <p:cNvPr id="80" name="object 32"/>
          <p:cNvSpPr txBox="1"/>
          <p:nvPr/>
        </p:nvSpPr>
        <p:spPr>
          <a:xfrm>
            <a:off x="6774956" y="1692270"/>
            <a:ext cx="2287441" cy="765701"/>
          </a:xfrm>
          <a:prstGeom prst="rect">
            <a:avLst/>
          </a:prstGeom>
        </p:spPr>
        <p:txBody>
          <a:bodyPr wrap="square" lIns="0" tIns="0" rIns="0" bIns="0" rtlCol="0">
            <a:noAutofit/>
          </a:bodyPr>
          <a:lstStyle/>
          <a:p>
            <a:pPr marL="673404" marR="991">
              <a:lnSpc>
                <a:spcPts val="1190"/>
              </a:lnSpc>
              <a:spcBef>
                <a:spcPts val="59"/>
              </a:spcBef>
            </a:pPr>
            <a:r>
              <a:rPr sz="1050" b="1" spc="0" dirty="0" smtClean="0">
                <a:solidFill>
                  <a:srgbClr val="4B4850"/>
                </a:solidFill>
                <a:latin typeface="+mj-lt"/>
                <a:cs typeface="Arial"/>
              </a:rPr>
              <a:t>Phase </a:t>
            </a:r>
            <a:r>
              <a:rPr sz="1050" b="1" spc="9" dirty="0" smtClean="0">
                <a:solidFill>
                  <a:srgbClr val="4B4850"/>
                </a:solidFill>
                <a:latin typeface="+mj-lt"/>
                <a:cs typeface="Arial"/>
              </a:rPr>
              <a:t> </a:t>
            </a:r>
            <a:r>
              <a:rPr sz="1050" b="1" spc="0" dirty="0" smtClean="0">
                <a:solidFill>
                  <a:srgbClr val="4B4850"/>
                </a:solidFill>
                <a:latin typeface="+mj-lt"/>
                <a:cs typeface="Arial"/>
              </a:rPr>
              <a:t>2</a:t>
            </a:r>
            <a:endParaRPr sz="1050">
              <a:latin typeface="+mj-lt"/>
              <a:cs typeface="Arial"/>
            </a:endParaRPr>
          </a:p>
          <a:p>
            <a:pPr algn="ctr">
              <a:lnSpc>
                <a:spcPct val="93717"/>
              </a:lnSpc>
              <a:spcBef>
                <a:spcPts val="809"/>
              </a:spcBef>
            </a:pPr>
            <a:r>
              <a:rPr sz="1150" spc="0" dirty="0" smtClean="0">
                <a:solidFill>
                  <a:srgbClr val="615B66"/>
                </a:solidFill>
                <a:latin typeface="+mj-lt"/>
                <a:cs typeface="Times New Roman"/>
              </a:rPr>
              <a:t>Wh</a:t>
            </a:r>
            <a:r>
              <a:rPr sz="1150" spc="0" dirty="0" smtClean="0">
                <a:solidFill>
                  <a:srgbClr val="4B4850"/>
                </a:solidFill>
                <a:latin typeface="+mj-lt"/>
                <a:cs typeface="Times New Roman"/>
              </a:rPr>
              <a:t>e</a:t>
            </a:r>
            <a:r>
              <a:rPr sz="1150" spc="0" dirty="0" smtClean="0">
                <a:solidFill>
                  <a:srgbClr val="615B66"/>
                </a:solidFill>
                <a:latin typeface="+mj-lt"/>
                <a:cs typeface="Times New Roman"/>
              </a:rPr>
              <a:t>n</a:t>
            </a:r>
            <a:r>
              <a:rPr sz="1150" spc="53" dirty="0" smtClean="0">
                <a:solidFill>
                  <a:srgbClr val="615B66"/>
                </a:solidFill>
                <a:latin typeface="+mj-lt"/>
                <a:cs typeface="Times New Roman"/>
              </a:rPr>
              <a:t> </a:t>
            </a:r>
            <a:r>
              <a:rPr sz="1050" spc="0" dirty="0" smtClean="0">
                <a:solidFill>
                  <a:srgbClr val="615B66"/>
                </a:solidFill>
                <a:latin typeface="+mj-lt"/>
                <a:cs typeface="Arial"/>
              </a:rPr>
              <a:t>tllhe </a:t>
            </a:r>
            <a:r>
              <a:rPr sz="1050" spc="-59" dirty="0" smtClean="0">
                <a:solidFill>
                  <a:srgbClr val="615B66"/>
                </a:solidFill>
                <a:latin typeface="+mj-lt"/>
                <a:cs typeface="Arial"/>
              </a:rPr>
              <a:t> </a:t>
            </a:r>
            <a:r>
              <a:rPr sz="1050" spc="0" dirty="0" smtClean="0">
                <a:solidFill>
                  <a:srgbClr val="33495F"/>
                </a:solidFill>
                <a:latin typeface="+mj-lt"/>
                <a:cs typeface="Arial"/>
              </a:rPr>
              <a:t>F</a:t>
            </a:r>
            <a:r>
              <a:rPr sz="1050" spc="0" dirty="0" smtClean="0">
                <a:solidFill>
                  <a:srgbClr val="615B66"/>
                </a:solidFill>
                <a:latin typeface="+mj-lt"/>
                <a:cs typeface="Arial"/>
              </a:rPr>
              <a:t>as</a:t>
            </a:r>
            <a:r>
              <a:rPr sz="1050" spc="0" dirty="0" smtClean="0">
                <a:solidFill>
                  <a:srgbClr val="4B4850"/>
                </a:solidFill>
                <a:latin typeface="+mj-lt"/>
                <a:cs typeface="Arial"/>
              </a:rPr>
              <a:t>tlo</a:t>
            </a:r>
            <a:r>
              <a:rPr sz="1050" spc="0" dirty="0" smtClean="0">
                <a:solidFill>
                  <a:srgbClr val="615B66"/>
                </a:solidFill>
                <a:latin typeface="+mj-lt"/>
                <a:cs typeface="Arial"/>
              </a:rPr>
              <a:t>ad</a:t>
            </a:r>
            <a:r>
              <a:rPr sz="1050" spc="104" dirty="0" smtClean="0">
                <a:solidFill>
                  <a:srgbClr val="615B66"/>
                </a:solidFill>
                <a:latin typeface="+mj-lt"/>
                <a:cs typeface="Arial"/>
              </a:rPr>
              <a:t> </a:t>
            </a:r>
            <a:r>
              <a:rPr sz="1050" spc="0" dirty="0" smtClean="0">
                <a:solidFill>
                  <a:srgbClr val="667492"/>
                </a:solidFill>
                <a:latin typeface="+mj-lt"/>
                <a:cs typeface="Arial"/>
              </a:rPr>
              <a:t>j</a:t>
            </a:r>
            <a:r>
              <a:rPr sz="1050" spc="0" dirty="0" smtClean="0">
                <a:solidFill>
                  <a:srgbClr val="615B66"/>
                </a:solidFill>
                <a:latin typeface="+mj-lt"/>
                <a:cs typeface="Arial"/>
              </a:rPr>
              <a:t>o</a:t>
            </a:r>
            <a:r>
              <a:rPr sz="1050" spc="0" dirty="0" smtClean="0">
                <a:solidFill>
                  <a:srgbClr val="4B4850"/>
                </a:solidFill>
                <a:latin typeface="+mj-lt"/>
                <a:cs typeface="Arial"/>
              </a:rPr>
              <a:t>b</a:t>
            </a:r>
            <a:r>
              <a:rPr sz="1050" spc="57" dirty="0" smtClean="0">
                <a:solidFill>
                  <a:srgbClr val="4B4850"/>
                </a:solidFill>
                <a:latin typeface="+mj-lt"/>
                <a:cs typeface="Arial"/>
              </a:rPr>
              <a:t> </a:t>
            </a:r>
            <a:r>
              <a:rPr sz="1050" spc="0" dirty="0" smtClean="0">
                <a:solidFill>
                  <a:srgbClr val="615B66"/>
                </a:solidFill>
                <a:latin typeface="+mj-lt"/>
                <a:cs typeface="Arial"/>
              </a:rPr>
              <a:t>r</a:t>
            </a:r>
            <a:r>
              <a:rPr sz="1050" spc="0" dirty="0" smtClean="0">
                <a:solidFill>
                  <a:srgbClr val="4B4850"/>
                </a:solidFill>
                <a:latin typeface="+mj-lt"/>
                <a:cs typeface="Arial"/>
              </a:rPr>
              <a:t>e</a:t>
            </a:r>
            <a:r>
              <a:rPr sz="1050" spc="0" dirty="0" smtClean="0">
                <a:solidFill>
                  <a:srgbClr val="615B66"/>
                </a:solidFill>
                <a:latin typeface="+mj-lt"/>
                <a:cs typeface="Arial"/>
              </a:rPr>
              <a:t>ceives </a:t>
            </a:r>
            <a:r>
              <a:rPr sz="1050" spc="0" dirty="0" smtClean="0">
                <a:solidFill>
                  <a:srgbClr val="33495F"/>
                </a:solidFill>
                <a:latin typeface="+mj-lt"/>
                <a:cs typeface="Arial"/>
              </a:rPr>
              <a:t>E</a:t>
            </a:r>
            <a:r>
              <a:rPr sz="1050" spc="0" dirty="0" smtClean="0">
                <a:solidFill>
                  <a:srgbClr val="615B66"/>
                </a:solidFill>
                <a:latin typeface="+mj-lt"/>
                <a:cs typeface="Arial"/>
              </a:rPr>
              <a:t>ND</a:t>
            </a:r>
            <a:r>
              <a:rPr sz="1050" spc="125" dirty="0" smtClean="0">
                <a:solidFill>
                  <a:srgbClr val="615B66"/>
                </a:solidFill>
                <a:latin typeface="+mj-lt"/>
                <a:cs typeface="Arial"/>
              </a:rPr>
              <a:t> </a:t>
            </a:r>
            <a:r>
              <a:rPr sz="1050" spc="0" dirty="0" smtClean="0">
                <a:solidFill>
                  <a:srgbClr val="4B4850"/>
                </a:solidFill>
                <a:latin typeface="+mj-lt"/>
                <a:cs typeface="Arial"/>
              </a:rPr>
              <a:t>L</a:t>
            </a:r>
            <a:r>
              <a:rPr sz="1050" spc="0" dirty="0" smtClean="0">
                <a:solidFill>
                  <a:srgbClr val="615B66"/>
                </a:solidFill>
                <a:latin typeface="+mj-lt"/>
                <a:cs typeface="Arial"/>
              </a:rPr>
              <a:t>OADI</a:t>
            </a:r>
            <a:r>
              <a:rPr sz="1050" spc="0" dirty="0" smtClean="0">
                <a:solidFill>
                  <a:srgbClr val="4B4850"/>
                </a:solidFill>
                <a:latin typeface="+mj-lt"/>
                <a:cs typeface="Arial"/>
              </a:rPr>
              <a:t>N</a:t>
            </a:r>
            <a:r>
              <a:rPr sz="1050" spc="0" dirty="0" smtClean="0">
                <a:solidFill>
                  <a:srgbClr val="615B66"/>
                </a:solidFill>
                <a:latin typeface="+mj-lt"/>
                <a:cs typeface="Arial"/>
              </a:rPr>
              <a:t>G;</a:t>
            </a:r>
            <a:r>
              <a:rPr sz="1050" spc="119" dirty="0" smtClean="0">
                <a:solidFill>
                  <a:srgbClr val="615B66"/>
                </a:solidFill>
                <a:latin typeface="+mj-lt"/>
                <a:cs typeface="Arial"/>
              </a:rPr>
              <a:t> </a:t>
            </a:r>
            <a:r>
              <a:rPr sz="1050" spc="0" dirty="0" smtClean="0">
                <a:solidFill>
                  <a:srgbClr val="615B66"/>
                </a:solidFill>
                <a:latin typeface="+mj-lt"/>
                <a:cs typeface="Arial"/>
              </a:rPr>
              <a:t>s</a:t>
            </a:r>
            <a:r>
              <a:rPr sz="1050" spc="0" dirty="0" smtClean="0">
                <a:solidFill>
                  <a:srgbClr val="4B4850"/>
                </a:solidFill>
                <a:latin typeface="+mj-lt"/>
                <a:cs typeface="Arial"/>
              </a:rPr>
              <a:t>t</a:t>
            </a:r>
            <a:r>
              <a:rPr sz="1050" spc="0" dirty="0" smtClean="0">
                <a:solidFill>
                  <a:srgbClr val="615B66"/>
                </a:solidFill>
                <a:latin typeface="+mj-lt"/>
                <a:cs typeface="Arial"/>
              </a:rPr>
              <a:t>at</a:t>
            </a:r>
            <a:r>
              <a:rPr sz="1050" spc="0" dirty="0" smtClean="0">
                <a:solidFill>
                  <a:srgbClr val="4B4850"/>
                </a:solidFill>
                <a:latin typeface="+mj-lt"/>
                <a:cs typeface="Arial"/>
              </a:rPr>
              <a:t>e</a:t>
            </a:r>
            <a:r>
              <a:rPr sz="1050" spc="0" dirty="0" smtClean="0">
                <a:solidFill>
                  <a:srgbClr val="615B66"/>
                </a:solidFill>
                <a:latin typeface="+mj-lt"/>
                <a:cs typeface="Arial"/>
              </a:rPr>
              <a:t>ment </a:t>
            </a:r>
            <a:r>
              <a:rPr sz="1050" spc="0" dirty="0" smtClean="0">
                <a:solidFill>
                  <a:srgbClr val="4B4850"/>
                </a:solidFill>
                <a:latin typeface="+mj-lt"/>
                <a:cs typeface="Arial"/>
              </a:rPr>
              <a:t>F</a:t>
            </a:r>
            <a:r>
              <a:rPr sz="1050" spc="0" dirty="0" smtClean="0">
                <a:solidFill>
                  <a:srgbClr val="615B66"/>
                </a:solidFill>
                <a:latin typeface="+mj-lt"/>
                <a:cs typeface="Arial"/>
              </a:rPr>
              <a:t>ast</a:t>
            </a:r>
            <a:r>
              <a:rPr sz="1050" spc="0" dirty="0" smtClean="0">
                <a:solidFill>
                  <a:srgbClr val="33495F"/>
                </a:solidFill>
                <a:latin typeface="+mj-lt"/>
                <a:cs typeface="Arial"/>
              </a:rPr>
              <a:t>l</a:t>
            </a:r>
            <a:r>
              <a:rPr sz="1050" spc="0" dirty="0" smtClean="0">
                <a:solidFill>
                  <a:srgbClr val="615B66"/>
                </a:solidFill>
                <a:latin typeface="+mj-lt"/>
                <a:cs typeface="Arial"/>
              </a:rPr>
              <a:t>oad</a:t>
            </a:r>
            <a:r>
              <a:rPr sz="1050" spc="125" dirty="0" smtClean="0">
                <a:solidFill>
                  <a:srgbClr val="615B66"/>
                </a:solidFill>
                <a:latin typeface="+mj-lt"/>
                <a:cs typeface="Arial"/>
              </a:rPr>
              <a:t> </a:t>
            </a:r>
            <a:r>
              <a:rPr sz="1250" spc="0" dirty="0" smtClean="0">
                <a:solidFill>
                  <a:srgbClr val="615B66"/>
                </a:solidFill>
                <a:latin typeface="+mj-lt"/>
                <a:cs typeface="Times New Roman"/>
              </a:rPr>
              <a:t>s</a:t>
            </a:r>
            <a:r>
              <a:rPr sz="1250" spc="0" dirty="0" smtClean="0">
                <a:solidFill>
                  <a:srgbClr val="4B4850"/>
                </a:solidFill>
                <a:latin typeface="+mj-lt"/>
                <a:cs typeface="Times New Roman"/>
              </a:rPr>
              <a:t>t</a:t>
            </a:r>
            <a:r>
              <a:rPr sz="1250" spc="0" dirty="0" smtClean="0">
                <a:solidFill>
                  <a:srgbClr val="615B66"/>
                </a:solidFill>
                <a:latin typeface="+mj-lt"/>
                <a:cs typeface="Times New Roman"/>
              </a:rPr>
              <a:t>arts</a:t>
            </a:r>
            <a:r>
              <a:rPr sz="1250" spc="100" dirty="0" smtClean="0">
                <a:solidFill>
                  <a:srgbClr val="615B66"/>
                </a:solidFill>
                <a:latin typeface="+mj-lt"/>
                <a:cs typeface="Times New Roman"/>
              </a:rPr>
              <a:t> </a:t>
            </a:r>
            <a:r>
              <a:rPr sz="1050" spc="0" dirty="0" smtClean="0">
                <a:solidFill>
                  <a:srgbClr val="615B66"/>
                </a:solidFill>
                <a:latin typeface="+mj-lt"/>
                <a:cs typeface="Arial"/>
              </a:rPr>
              <a:t>Ph</a:t>
            </a:r>
            <a:r>
              <a:rPr sz="1050" spc="0" dirty="0" smtClean="0">
                <a:solidFill>
                  <a:srgbClr val="4B4850"/>
                </a:solidFill>
                <a:latin typeface="+mj-lt"/>
                <a:cs typeface="Arial"/>
              </a:rPr>
              <a:t>a</a:t>
            </a:r>
            <a:r>
              <a:rPr sz="1050" spc="0" dirty="0" smtClean="0">
                <a:solidFill>
                  <a:srgbClr val="615B66"/>
                </a:solidFill>
                <a:latin typeface="+mj-lt"/>
                <a:cs typeface="Arial"/>
              </a:rPr>
              <a:t>s</a:t>
            </a:r>
            <a:r>
              <a:rPr sz="1050" spc="0" dirty="0" smtClean="0">
                <a:solidFill>
                  <a:srgbClr val="4B4850"/>
                </a:solidFill>
                <a:latin typeface="+mj-lt"/>
                <a:cs typeface="Arial"/>
              </a:rPr>
              <a:t>e </a:t>
            </a:r>
            <a:r>
              <a:rPr sz="1050" spc="68" dirty="0" smtClean="0">
                <a:solidFill>
                  <a:srgbClr val="4B4850"/>
                </a:solidFill>
                <a:latin typeface="+mj-lt"/>
                <a:cs typeface="Arial"/>
              </a:rPr>
              <a:t> </a:t>
            </a:r>
            <a:r>
              <a:rPr sz="1100" spc="0" dirty="0" smtClean="0">
                <a:solidFill>
                  <a:srgbClr val="4B4850"/>
                </a:solidFill>
                <a:latin typeface="+mj-lt"/>
                <a:cs typeface="Times New Roman"/>
              </a:rPr>
              <a:t>2</a:t>
            </a:r>
            <a:r>
              <a:rPr sz="1100" spc="0" dirty="0" smtClean="0">
                <a:solidFill>
                  <a:srgbClr val="4C5A77"/>
                </a:solidFill>
                <a:latin typeface="+mj-lt"/>
                <a:cs typeface="Times New Roman"/>
              </a:rPr>
              <a:t>.</a:t>
            </a:r>
            <a:endParaRPr sz="1100">
              <a:latin typeface="+mj-lt"/>
              <a:cs typeface="Times New Roman"/>
            </a:endParaRPr>
          </a:p>
        </p:txBody>
      </p:sp>
      <p:sp>
        <p:nvSpPr>
          <p:cNvPr id="81" name="object 31"/>
          <p:cNvSpPr txBox="1"/>
          <p:nvPr/>
        </p:nvSpPr>
        <p:spPr>
          <a:xfrm>
            <a:off x="3590313" y="1701532"/>
            <a:ext cx="206513" cy="149860"/>
          </a:xfrm>
          <a:prstGeom prst="rect">
            <a:avLst/>
          </a:prstGeom>
        </p:spPr>
        <p:txBody>
          <a:bodyPr wrap="square" lIns="0" tIns="0" rIns="0" bIns="0" rtlCol="0">
            <a:noAutofit/>
          </a:bodyPr>
          <a:lstStyle/>
          <a:p>
            <a:pPr marL="12700">
              <a:lnSpc>
                <a:spcPct val="95825"/>
              </a:lnSpc>
            </a:pPr>
            <a:r>
              <a:rPr sz="950" b="1" dirty="0" smtClean="0">
                <a:solidFill>
                  <a:srgbClr val="4B4850"/>
                </a:solidFill>
                <a:latin typeface="+mj-lt"/>
                <a:cs typeface="Arial"/>
              </a:rPr>
              <a:t>PE</a:t>
            </a:r>
            <a:endParaRPr sz="950">
              <a:latin typeface="+mj-lt"/>
              <a:cs typeface="Arial"/>
            </a:endParaRPr>
          </a:p>
        </p:txBody>
      </p:sp>
      <p:sp>
        <p:nvSpPr>
          <p:cNvPr id="82" name="object 30"/>
          <p:cNvSpPr txBox="1"/>
          <p:nvPr/>
        </p:nvSpPr>
        <p:spPr>
          <a:xfrm>
            <a:off x="6500615" y="1953829"/>
            <a:ext cx="116483" cy="175259"/>
          </a:xfrm>
          <a:prstGeom prst="rect">
            <a:avLst/>
          </a:prstGeom>
        </p:spPr>
        <p:txBody>
          <a:bodyPr wrap="square" lIns="0" tIns="0" rIns="0" bIns="0" rtlCol="0">
            <a:noAutofit/>
          </a:bodyPr>
          <a:lstStyle/>
          <a:p>
            <a:pPr marL="12700">
              <a:lnSpc>
                <a:spcPts val="1300"/>
              </a:lnSpc>
              <a:spcBef>
                <a:spcPts val="65"/>
              </a:spcBef>
            </a:pPr>
            <a:r>
              <a:rPr sz="1150" spc="0" dirty="0" smtClean="0">
                <a:solidFill>
                  <a:srgbClr val="4B4850"/>
                </a:solidFill>
                <a:latin typeface="+mj-lt"/>
                <a:cs typeface="Times New Roman"/>
              </a:rPr>
              <a:t>•</a:t>
            </a:r>
            <a:endParaRPr sz="1150">
              <a:latin typeface="+mj-lt"/>
              <a:cs typeface="Times New Roman"/>
            </a:endParaRPr>
          </a:p>
        </p:txBody>
      </p:sp>
      <p:sp>
        <p:nvSpPr>
          <p:cNvPr id="83" name="object 29"/>
          <p:cNvSpPr txBox="1"/>
          <p:nvPr/>
        </p:nvSpPr>
        <p:spPr>
          <a:xfrm>
            <a:off x="3624605" y="2716098"/>
            <a:ext cx="104915" cy="387350"/>
          </a:xfrm>
          <a:prstGeom prst="rect">
            <a:avLst/>
          </a:prstGeom>
        </p:spPr>
        <p:txBody>
          <a:bodyPr wrap="square" lIns="0" tIns="0" rIns="0" bIns="0" rtlCol="0">
            <a:noAutofit/>
          </a:bodyPr>
          <a:lstStyle/>
          <a:p>
            <a:pPr marL="12700">
              <a:lnSpc>
                <a:spcPts val="3015"/>
              </a:lnSpc>
              <a:spcBef>
                <a:spcPts val="150"/>
              </a:spcBef>
            </a:pPr>
            <a:r>
              <a:rPr sz="2850" spc="0" dirty="0" smtClean="0">
                <a:solidFill>
                  <a:srgbClr val="2B2B2B"/>
                </a:solidFill>
                <a:latin typeface="+mj-lt"/>
                <a:cs typeface="Arial"/>
              </a:rPr>
              <a:t>I</a:t>
            </a:r>
            <a:endParaRPr sz="2850">
              <a:latin typeface="+mj-lt"/>
              <a:cs typeface="Arial"/>
            </a:endParaRPr>
          </a:p>
        </p:txBody>
      </p:sp>
      <p:sp>
        <p:nvSpPr>
          <p:cNvPr id="84" name="object 28"/>
          <p:cNvSpPr txBox="1"/>
          <p:nvPr/>
        </p:nvSpPr>
        <p:spPr>
          <a:xfrm>
            <a:off x="6800104" y="2727466"/>
            <a:ext cx="2243016" cy="673716"/>
          </a:xfrm>
          <a:prstGeom prst="rect">
            <a:avLst/>
          </a:prstGeom>
        </p:spPr>
        <p:txBody>
          <a:bodyPr wrap="square" lIns="0" tIns="0" rIns="0" bIns="0" rtlCol="0">
            <a:noAutofit/>
          </a:bodyPr>
          <a:lstStyle/>
          <a:p>
            <a:pPr marL="199595" marR="188012" algn="ctr">
              <a:lnSpc>
                <a:spcPts val="1310"/>
              </a:lnSpc>
              <a:spcBef>
                <a:spcPts val="130"/>
              </a:spcBef>
            </a:pPr>
            <a:r>
              <a:rPr sz="1050" dirty="0" smtClean="0">
                <a:solidFill>
                  <a:srgbClr val="33495F"/>
                </a:solidFill>
                <a:latin typeface="+mj-lt"/>
                <a:cs typeface="Arial"/>
              </a:rPr>
              <a:t>E</a:t>
            </a:r>
            <a:r>
              <a:rPr sz="1050" dirty="0" smtClean="0">
                <a:solidFill>
                  <a:srgbClr val="4B4850"/>
                </a:solidFill>
                <a:latin typeface="+mj-lt"/>
                <a:cs typeface="Arial"/>
              </a:rPr>
              <a:t>a</a:t>
            </a:r>
            <a:r>
              <a:rPr sz="1050" dirty="0" smtClean="0">
                <a:solidFill>
                  <a:srgbClr val="EBB877"/>
                </a:solidFill>
                <a:latin typeface="+mj-lt"/>
                <a:cs typeface="Arial"/>
              </a:rPr>
              <a:t>,</a:t>
            </a:r>
            <a:r>
              <a:rPr sz="1050" dirty="0" smtClean="0">
                <a:solidFill>
                  <a:srgbClr val="615B66"/>
                </a:solidFill>
                <a:latin typeface="+mj-lt"/>
                <a:cs typeface="Arial"/>
              </a:rPr>
              <a:t>cllh</a:t>
            </a:r>
            <a:r>
              <a:rPr sz="1050" spc="125" dirty="0" smtClean="0">
                <a:solidFill>
                  <a:srgbClr val="615B66"/>
                </a:solidFill>
                <a:latin typeface="+mj-lt"/>
                <a:cs typeface="Arial"/>
              </a:rPr>
              <a:t> </a:t>
            </a:r>
            <a:r>
              <a:rPr sz="1050" spc="0" dirty="0" smtClean="0">
                <a:solidFill>
                  <a:srgbClr val="615B66"/>
                </a:solidFill>
                <a:latin typeface="+mj-lt"/>
                <a:cs typeface="Times New Roman"/>
              </a:rPr>
              <a:t>AM</a:t>
            </a:r>
            <a:r>
              <a:rPr sz="1050" spc="0" dirty="0" smtClean="0">
                <a:solidFill>
                  <a:srgbClr val="33495F"/>
                </a:solidFill>
                <a:latin typeface="+mj-lt"/>
                <a:cs typeface="Times New Roman"/>
              </a:rPr>
              <a:t>P</a:t>
            </a:r>
            <a:r>
              <a:rPr sz="1050" spc="70" dirty="0" smtClean="0">
                <a:solidFill>
                  <a:srgbClr val="33495F"/>
                </a:solidFill>
                <a:latin typeface="+mj-lt"/>
                <a:cs typeface="Times New Roman"/>
              </a:rPr>
              <a:t> </a:t>
            </a:r>
            <a:r>
              <a:rPr sz="1250" spc="0" dirty="0" smtClean="0">
                <a:solidFill>
                  <a:srgbClr val="615B66"/>
                </a:solidFill>
                <a:latin typeface="+mj-lt"/>
                <a:cs typeface="Times New Roman"/>
              </a:rPr>
              <a:t>sorts</a:t>
            </a:r>
            <a:r>
              <a:rPr sz="1250" spc="-63" dirty="0" smtClean="0">
                <a:solidFill>
                  <a:srgbClr val="615B66"/>
                </a:solidFill>
                <a:latin typeface="+mj-lt"/>
                <a:cs typeface="Times New Roman"/>
              </a:rPr>
              <a:t> </a:t>
            </a:r>
            <a:r>
              <a:rPr sz="1050" spc="0" dirty="0" smtClean="0">
                <a:solidFill>
                  <a:srgbClr val="4B4850"/>
                </a:solidFill>
                <a:latin typeface="+mj-lt"/>
                <a:cs typeface="Arial"/>
              </a:rPr>
              <a:t>t</a:t>
            </a:r>
            <a:r>
              <a:rPr sz="1050" spc="0" dirty="0" smtClean="0">
                <a:solidFill>
                  <a:srgbClr val="615B66"/>
                </a:solidFill>
                <a:latin typeface="+mj-lt"/>
                <a:cs typeface="Arial"/>
              </a:rPr>
              <a:t>he</a:t>
            </a:r>
            <a:r>
              <a:rPr sz="1050" spc="180" dirty="0" smtClean="0">
                <a:solidFill>
                  <a:srgbClr val="615B66"/>
                </a:solidFill>
                <a:latin typeface="+mj-lt"/>
                <a:cs typeface="Arial"/>
              </a:rPr>
              <a:t> </a:t>
            </a:r>
            <a:r>
              <a:rPr sz="1050" spc="0" dirty="0" smtClean="0">
                <a:solidFill>
                  <a:srgbClr val="615B66"/>
                </a:solidFill>
                <a:latin typeface="+mj-lt"/>
                <a:cs typeface="Arial"/>
              </a:rPr>
              <a:t>targ</a:t>
            </a:r>
            <a:r>
              <a:rPr sz="1050" spc="0" dirty="0" smtClean="0">
                <a:solidFill>
                  <a:srgbClr val="4B4850"/>
                </a:solidFill>
                <a:latin typeface="+mj-lt"/>
                <a:cs typeface="Arial"/>
              </a:rPr>
              <a:t>e</a:t>
            </a:r>
            <a:r>
              <a:rPr sz="1050" spc="0" dirty="0" smtClean="0">
                <a:solidFill>
                  <a:srgbClr val="615B66"/>
                </a:solidFill>
                <a:latin typeface="+mj-lt"/>
                <a:cs typeface="Arial"/>
              </a:rPr>
              <a:t>t table!' </a:t>
            </a:r>
            <a:r>
              <a:rPr sz="1050" spc="-114" dirty="0" smtClean="0">
                <a:solidFill>
                  <a:srgbClr val="615B66"/>
                </a:solidFill>
                <a:latin typeface="+mj-lt"/>
                <a:cs typeface="Arial"/>
              </a:rPr>
              <a:t> </a:t>
            </a:r>
            <a:r>
              <a:rPr sz="1050" spc="0" dirty="0" smtClean="0">
                <a:solidFill>
                  <a:srgbClr val="4B4850"/>
                </a:solidFill>
                <a:latin typeface="+mj-lt"/>
                <a:cs typeface="Arial"/>
              </a:rPr>
              <a:t>p</a:t>
            </a:r>
            <a:r>
              <a:rPr sz="1050" spc="0" dirty="0" smtClean="0">
                <a:solidFill>
                  <a:srgbClr val="615B66"/>
                </a:solidFill>
                <a:latin typeface="+mj-lt"/>
                <a:cs typeface="Arial"/>
              </a:rPr>
              <a:t>u</a:t>
            </a:r>
            <a:r>
              <a:rPr sz="1050" spc="0" dirty="0" smtClean="0">
                <a:solidFill>
                  <a:srgbClr val="4B4850"/>
                </a:solidFill>
                <a:latin typeface="+mj-lt"/>
                <a:cs typeface="Arial"/>
              </a:rPr>
              <a:t>t</a:t>
            </a:r>
            <a:r>
              <a:rPr sz="1050" spc="0" dirty="0" smtClean="0">
                <a:solidFill>
                  <a:srgbClr val="615B66"/>
                </a:solidFill>
                <a:latin typeface="+mj-lt"/>
                <a:cs typeface="Arial"/>
              </a:rPr>
              <a:t>s</a:t>
            </a:r>
            <a:r>
              <a:rPr sz="1050" spc="125" dirty="0" smtClean="0">
                <a:solidFill>
                  <a:srgbClr val="615B66"/>
                </a:solidFill>
                <a:latin typeface="+mj-lt"/>
                <a:cs typeface="Arial"/>
              </a:rPr>
              <a:t> </a:t>
            </a:r>
            <a:r>
              <a:rPr sz="1050" spc="0" dirty="0" smtClean="0">
                <a:solidFill>
                  <a:srgbClr val="615B66"/>
                </a:solidFill>
                <a:latin typeface="+mj-lt"/>
                <a:cs typeface="Arial"/>
              </a:rPr>
              <a:t>th</a:t>
            </a:r>
            <a:r>
              <a:rPr sz="1050" spc="0" dirty="0" smtClean="0">
                <a:solidFill>
                  <a:srgbClr val="4B4850"/>
                </a:solidFill>
                <a:latin typeface="+mj-lt"/>
                <a:cs typeface="Arial"/>
              </a:rPr>
              <a:t>e</a:t>
            </a:r>
            <a:r>
              <a:rPr sz="1050" spc="93" dirty="0" smtClean="0">
                <a:solidFill>
                  <a:srgbClr val="4B4850"/>
                </a:solidFill>
                <a:latin typeface="+mj-lt"/>
                <a:cs typeface="Arial"/>
              </a:rPr>
              <a:t> </a:t>
            </a:r>
            <a:r>
              <a:rPr sz="1050" spc="0" dirty="0" smtClean="0">
                <a:solidFill>
                  <a:srgbClr val="615B66"/>
                </a:solidFill>
                <a:latin typeface="+mj-lt"/>
                <a:cs typeface="Arial"/>
              </a:rPr>
              <a:t>rows in</a:t>
            </a:r>
            <a:r>
              <a:rPr sz="1050" spc="0" dirty="0" smtClean="0">
                <a:solidFill>
                  <a:srgbClr val="4B4850"/>
                </a:solidFill>
                <a:latin typeface="+mj-lt"/>
                <a:cs typeface="Arial"/>
              </a:rPr>
              <a:t>t</a:t>
            </a:r>
            <a:r>
              <a:rPr sz="1050" spc="0" dirty="0" smtClean="0">
                <a:solidFill>
                  <a:srgbClr val="615B66"/>
                </a:solidFill>
                <a:latin typeface="+mj-lt"/>
                <a:cs typeface="Arial"/>
              </a:rPr>
              <a:t>o</a:t>
            </a:r>
            <a:endParaRPr sz="1050">
              <a:latin typeface="+mj-lt"/>
              <a:cs typeface="Arial"/>
            </a:endParaRPr>
          </a:p>
          <a:p>
            <a:pPr marL="1199" marR="1199" algn="ctr">
              <a:lnSpc>
                <a:spcPts val="1207"/>
              </a:lnSpc>
            </a:pPr>
            <a:r>
              <a:rPr sz="1050" dirty="0" smtClean="0">
                <a:solidFill>
                  <a:srgbClr val="615B66"/>
                </a:solidFill>
                <a:latin typeface="+mj-lt"/>
                <a:cs typeface="Arial"/>
              </a:rPr>
              <a:t>b</a:t>
            </a:r>
            <a:r>
              <a:rPr sz="1050" dirty="0" smtClean="0">
                <a:solidFill>
                  <a:srgbClr val="4C5A77"/>
                </a:solidFill>
                <a:latin typeface="+mj-lt"/>
                <a:cs typeface="Arial"/>
              </a:rPr>
              <a:t>l</a:t>
            </a:r>
            <a:r>
              <a:rPr sz="1050" dirty="0" smtClean="0">
                <a:solidFill>
                  <a:srgbClr val="4B4850"/>
                </a:solidFill>
                <a:latin typeface="+mj-lt"/>
                <a:cs typeface="Arial"/>
              </a:rPr>
              <a:t>o</a:t>
            </a:r>
            <a:r>
              <a:rPr sz="1050" dirty="0" smtClean="0">
                <a:solidFill>
                  <a:srgbClr val="615B66"/>
                </a:solidFill>
                <a:latin typeface="+mj-lt"/>
                <a:cs typeface="Arial"/>
              </a:rPr>
              <a:t>cks</a:t>
            </a:r>
            <a:r>
              <a:rPr sz="1050" dirty="0" smtClean="0">
                <a:solidFill>
                  <a:srgbClr val="7E757B"/>
                </a:solidFill>
                <a:latin typeface="+mj-lt"/>
                <a:cs typeface="Arial"/>
              </a:rPr>
              <a:t>!'</a:t>
            </a:r>
            <a:r>
              <a:rPr sz="1050" spc="119" dirty="0" smtClean="0">
                <a:solidFill>
                  <a:srgbClr val="7E757B"/>
                </a:solidFill>
                <a:latin typeface="+mj-lt"/>
                <a:cs typeface="Arial"/>
              </a:rPr>
              <a:t> </a:t>
            </a:r>
            <a:r>
              <a:rPr sz="1050" spc="0" dirty="0" smtClean="0">
                <a:solidFill>
                  <a:srgbClr val="615B66"/>
                </a:solidFill>
                <a:latin typeface="+mj-lt"/>
                <a:cs typeface="Arial"/>
              </a:rPr>
              <a:t>and </a:t>
            </a:r>
            <a:r>
              <a:rPr sz="1050" spc="-94" dirty="0" smtClean="0">
                <a:solidFill>
                  <a:srgbClr val="615B66"/>
                </a:solidFill>
                <a:latin typeface="+mj-lt"/>
                <a:cs typeface="Arial"/>
              </a:rPr>
              <a:t> </a:t>
            </a:r>
            <a:r>
              <a:rPr sz="1050" spc="0" dirty="0" smtClean="0">
                <a:solidFill>
                  <a:srgbClr val="615B66"/>
                </a:solidFill>
                <a:latin typeface="+mj-lt"/>
                <a:cs typeface="Arial"/>
              </a:rPr>
              <a:t>wr</a:t>
            </a:r>
            <a:r>
              <a:rPr sz="1050" spc="0" dirty="0" smtClean="0">
                <a:solidFill>
                  <a:srgbClr val="4B4850"/>
                </a:solidFill>
                <a:latin typeface="+mj-lt"/>
                <a:cs typeface="Arial"/>
              </a:rPr>
              <a:t>i</a:t>
            </a:r>
            <a:r>
              <a:rPr sz="1050" spc="0" dirty="0" smtClean="0">
                <a:solidFill>
                  <a:srgbClr val="94CFF3"/>
                </a:solidFill>
                <a:latin typeface="+mj-lt"/>
                <a:cs typeface="Arial"/>
              </a:rPr>
              <a:t>1</a:t>
            </a:r>
            <a:r>
              <a:rPr sz="1050" spc="0" dirty="0" smtClean="0">
                <a:solidFill>
                  <a:srgbClr val="615B66"/>
                </a:solidFill>
                <a:latin typeface="+mj-lt"/>
                <a:cs typeface="Arial"/>
              </a:rPr>
              <a:t>tes</a:t>
            </a:r>
            <a:r>
              <a:rPr sz="1050" spc="104" dirty="0" smtClean="0">
                <a:solidFill>
                  <a:srgbClr val="615B66"/>
                </a:solidFill>
                <a:latin typeface="+mj-lt"/>
                <a:cs typeface="Arial"/>
              </a:rPr>
              <a:t> </a:t>
            </a:r>
            <a:r>
              <a:rPr sz="1050" spc="0" dirty="0" smtClean="0">
                <a:solidFill>
                  <a:srgbClr val="615B66"/>
                </a:solidFill>
                <a:latin typeface="+mj-lt"/>
                <a:cs typeface="Arial"/>
              </a:rPr>
              <a:t>th</a:t>
            </a:r>
            <a:r>
              <a:rPr sz="1050" spc="0" dirty="0" smtClean="0">
                <a:solidFill>
                  <a:srgbClr val="4B4850"/>
                </a:solidFill>
                <a:latin typeface="+mj-lt"/>
                <a:cs typeface="Arial"/>
              </a:rPr>
              <a:t>e</a:t>
            </a:r>
            <a:r>
              <a:rPr sz="1050" spc="148" dirty="0" smtClean="0">
                <a:solidFill>
                  <a:srgbClr val="4B4850"/>
                </a:solidFill>
                <a:latin typeface="+mj-lt"/>
                <a:cs typeface="Arial"/>
              </a:rPr>
              <a:t> </a:t>
            </a:r>
            <a:r>
              <a:rPr sz="1050" spc="0" dirty="0" smtClean="0">
                <a:solidFill>
                  <a:srgbClr val="615B66"/>
                </a:solidFill>
                <a:latin typeface="+mj-lt"/>
                <a:cs typeface="Arial"/>
              </a:rPr>
              <a:t>blocks</a:t>
            </a:r>
            <a:r>
              <a:rPr sz="1050" spc="-127" dirty="0" smtClean="0">
                <a:solidFill>
                  <a:srgbClr val="615B66"/>
                </a:solidFill>
                <a:latin typeface="+mj-lt"/>
                <a:cs typeface="Arial"/>
              </a:rPr>
              <a:t> </a:t>
            </a:r>
            <a:r>
              <a:rPr sz="1050" spc="0" dirty="0" smtClean="0">
                <a:solidFill>
                  <a:srgbClr val="4B4850"/>
                </a:solidFill>
                <a:latin typeface="+mj-lt"/>
                <a:cs typeface="Arial"/>
              </a:rPr>
              <a:t>t</a:t>
            </a:r>
            <a:r>
              <a:rPr sz="1050" spc="0" dirty="0" smtClean="0">
                <a:solidFill>
                  <a:srgbClr val="615B66"/>
                </a:solidFill>
                <a:latin typeface="+mj-lt"/>
                <a:cs typeface="Arial"/>
              </a:rPr>
              <a:t>o dis</a:t>
            </a:r>
            <a:r>
              <a:rPr sz="1050" spc="0" dirty="0" smtClean="0">
                <a:solidFill>
                  <a:srgbClr val="4B4850"/>
                </a:solidFill>
                <a:latin typeface="+mj-lt"/>
                <a:cs typeface="Arial"/>
              </a:rPr>
              <a:t>k.</a:t>
            </a:r>
            <a:endParaRPr sz="1050">
              <a:latin typeface="+mj-lt"/>
              <a:cs typeface="Arial"/>
            </a:endParaRPr>
          </a:p>
        </p:txBody>
      </p:sp>
      <p:sp>
        <p:nvSpPr>
          <p:cNvPr id="85" name="object 27"/>
          <p:cNvSpPr txBox="1"/>
          <p:nvPr/>
        </p:nvSpPr>
        <p:spPr>
          <a:xfrm>
            <a:off x="6706370" y="2746116"/>
            <a:ext cx="114387" cy="161289"/>
          </a:xfrm>
          <a:prstGeom prst="rect">
            <a:avLst/>
          </a:prstGeom>
        </p:spPr>
        <p:txBody>
          <a:bodyPr wrap="square" lIns="0" tIns="0" rIns="0" bIns="0" rtlCol="0">
            <a:noAutofit/>
          </a:bodyPr>
          <a:lstStyle/>
          <a:p>
            <a:pPr marL="12700">
              <a:lnSpc>
                <a:spcPts val="1190"/>
              </a:lnSpc>
              <a:spcBef>
                <a:spcPts val="59"/>
              </a:spcBef>
            </a:pPr>
            <a:r>
              <a:rPr sz="1050" spc="0" dirty="0" smtClean="0">
                <a:solidFill>
                  <a:srgbClr val="4B4850"/>
                </a:solidFill>
                <a:latin typeface="+mj-lt"/>
                <a:cs typeface="Arial"/>
              </a:rPr>
              <a:t>•</a:t>
            </a:r>
            <a:endParaRPr sz="1050">
              <a:latin typeface="+mj-lt"/>
              <a:cs typeface="Arial"/>
            </a:endParaRPr>
          </a:p>
        </p:txBody>
      </p:sp>
      <p:sp>
        <p:nvSpPr>
          <p:cNvPr id="86" name="object 26"/>
          <p:cNvSpPr txBox="1"/>
          <p:nvPr/>
        </p:nvSpPr>
        <p:spPr>
          <a:xfrm>
            <a:off x="3085068" y="2777892"/>
            <a:ext cx="132297" cy="158750"/>
          </a:xfrm>
          <a:prstGeom prst="rect">
            <a:avLst/>
          </a:prstGeom>
        </p:spPr>
        <p:txBody>
          <a:bodyPr wrap="square" lIns="0" tIns="0" rIns="0" bIns="0" rtlCol="0">
            <a:noAutofit/>
          </a:bodyPr>
          <a:lstStyle/>
          <a:p>
            <a:pPr marL="12700">
              <a:lnSpc>
                <a:spcPts val="1175"/>
              </a:lnSpc>
              <a:spcBef>
                <a:spcPts val="58"/>
              </a:spcBef>
            </a:pPr>
            <a:r>
              <a:rPr sz="1050" dirty="0" smtClean="0">
                <a:solidFill>
                  <a:srgbClr val="4B4850"/>
                </a:solidFill>
                <a:latin typeface="+mj-lt"/>
                <a:cs typeface="Arial"/>
              </a:rPr>
              <a:t>3</a:t>
            </a:r>
            <a:r>
              <a:rPr sz="1050" dirty="0" smtClean="0">
                <a:solidFill>
                  <a:srgbClr val="7CBCE5"/>
                </a:solidFill>
                <a:latin typeface="+mj-lt"/>
                <a:cs typeface="Arial"/>
              </a:rPr>
              <a:t>,</a:t>
            </a:r>
            <a:endParaRPr sz="1050">
              <a:latin typeface="+mj-lt"/>
              <a:cs typeface="Arial"/>
            </a:endParaRPr>
          </a:p>
        </p:txBody>
      </p:sp>
      <p:sp>
        <p:nvSpPr>
          <p:cNvPr id="87" name="object 25"/>
          <p:cNvSpPr txBox="1"/>
          <p:nvPr/>
        </p:nvSpPr>
        <p:spPr>
          <a:xfrm>
            <a:off x="4164143" y="2798466"/>
            <a:ext cx="123153" cy="158750"/>
          </a:xfrm>
          <a:prstGeom prst="rect">
            <a:avLst/>
          </a:prstGeom>
        </p:spPr>
        <p:txBody>
          <a:bodyPr wrap="square" lIns="0" tIns="0" rIns="0" bIns="0" rtlCol="0">
            <a:noAutofit/>
          </a:bodyPr>
          <a:lstStyle/>
          <a:p>
            <a:pPr marL="12700">
              <a:lnSpc>
                <a:spcPts val="1175"/>
              </a:lnSpc>
              <a:spcBef>
                <a:spcPts val="58"/>
              </a:spcBef>
            </a:pPr>
            <a:r>
              <a:rPr sz="1050" spc="0" dirty="0" smtClean="0">
                <a:solidFill>
                  <a:srgbClr val="4B4850"/>
                </a:solidFill>
                <a:latin typeface="+mj-lt"/>
                <a:cs typeface="Arial"/>
              </a:rPr>
              <a:t>3</a:t>
            </a:r>
            <a:endParaRPr sz="1050">
              <a:latin typeface="+mj-lt"/>
              <a:cs typeface="Arial"/>
            </a:endParaRPr>
          </a:p>
        </p:txBody>
      </p:sp>
      <p:sp>
        <p:nvSpPr>
          <p:cNvPr id="88" name="object 24"/>
          <p:cNvSpPr txBox="1"/>
          <p:nvPr/>
        </p:nvSpPr>
        <p:spPr>
          <a:xfrm>
            <a:off x="1134960" y="3015470"/>
            <a:ext cx="86028" cy="322579"/>
          </a:xfrm>
          <a:prstGeom prst="rect">
            <a:avLst/>
          </a:prstGeom>
        </p:spPr>
        <p:txBody>
          <a:bodyPr wrap="square" lIns="0" tIns="0" rIns="0" bIns="0" rtlCol="0">
            <a:noAutofit/>
          </a:bodyPr>
          <a:lstStyle/>
          <a:p>
            <a:pPr marL="12700">
              <a:lnSpc>
                <a:spcPts val="2485"/>
              </a:lnSpc>
              <a:spcBef>
                <a:spcPts val="124"/>
              </a:spcBef>
            </a:pPr>
            <a:r>
              <a:rPr sz="2300" spc="0" dirty="0" smtClean="0">
                <a:solidFill>
                  <a:srgbClr val="5E5828"/>
                </a:solidFill>
                <a:latin typeface="+mj-lt"/>
                <a:cs typeface="Arial"/>
              </a:rPr>
              <a:t>I</a:t>
            </a:r>
            <a:endParaRPr sz="2300">
              <a:latin typeface="+mj-lt"/>
              <a:cs typeface="Arial"/>
            </a:endParaRPr>
          </a:p>
        </p:txBody>
      </p:sp>
      <p:sp>
        <p:nvSpPr>
          <p:cNvPr id="89" name="object 23"/>
          <p:cNvSpPr txBox="1"/>
          <p:nvPr/>
        </p:nvSpPr>
        <p:spPr>
          <a:xfrm>
            <a:off x="6054810" y="3015470"/>
            <a:ext cx="88321" cy="322579"/>
          </a:xfrm>
          <a:prstGeom prst="rect">
            <a:avLst/>
          </a:prstGeom>
        </p:spPr>
        <p:txBody>
          <a:bodyPr wrap="square" lIns="0" tIns="0" rIns="0" bIns="0" rtlCol="0">
            <a:noAutofit/>
          </a:bodyPr>
          <a:lstStyle/>
          <a:p>
            <a:pPr marL="12700">
              <a:lnSpc>
                <a:spcPts val="2485"/>
              </a:lnSpc>
              <a:spcBef>
                <a:spcPts val="124"/>
              </a:spcBef>
            </a:pPr>
            <a:r>
              <a:rPr sz="2300" spc="0" dirty="0" smtClean="0">
                <a:solidFill>
                  <a:srgbClr val="615B66"/>
                </a:solidFill>
                <a:latin typeface="+mj-lt"/>
                <a:cs typeface="Arial"/>
              </a:rPr>
              <a:t>I</a:t>
            </a:r>
            <a:endParaRPr sz="2300">
              <a:latin typeface="+mj-lt"/>
              <a:cs typeface="Arial"/>
            </a:endParaRPr>
          </a:p>
        </p:txBody>
      </p:sp>
      <p:sp>
        <p:nvSpPr>
          <p:cNvPr id="90" name="object 22"/>
          <p:cNvSpPr txBox="1"/>
          <p:nvPr/>
        </p:nvSpPr>
        <p:spPr>
          <a:xfrm>
            <a:off x="2794723" y="3067295"/>
            <a:ext cx="1222801" cy="173989"/>
          </a:xfrm>
          <a:prstGeom prst="rect">
            <a:avLst/>
          </a:prstGeom>
        </p:spPr>
        <p:txBody>
          <a:bodyPr wrap="square" lIns="0" tIns="0" rIns="0" bIns="0" rtlCol="0">
            <a:noAutofit/>
          </a:bodyPr>
          <a:lstStyle/>
          <a:p>
            <a:pPr marL="12700">
              <a:lnSpc>
                <a:spcPts val="1290"/>
              </a:lnSpc>
              <a:spcBef>
                <a:spcPts val="64"/>
              </a:spcBef>
            </a:pPr>
            <a:r>
              <a:rPr sz="1050" b="1" spc="0" dirty="0" smtClean="0">
                <a:solidFill>
                  <a:srgbClr val="3B3B24"/>
                </a:solidFill>
                <a:latin typeface="+mj-lt"/>
                <a:cs typeface="Arial"/>
              </a:rPr>
              <a:t>Messa</a:t>
            </a:r>
            <a:r>
              <a:rPr sz="1050" b="1" spc="169" dirty="0" smtClean="0">
                <a:solidFill>
                  <a:srgbClr val="3B3B24"/>
                </a:solidFill>
                <a:latin typeface="+mj-lt"/>
                <a:cs typeface="Arial"/>
              </a:rPr>
              <a:t> </a:t>
            </a:r>
            <a:r>
              <a:rPr sz="1150" b="1" spc="0" dirty="0" smtClean="0">
                <a:solidFill>
                  <a:srgbClr val="3B3B24"/>
                </a:solidFill>
                <a:latin typeface="+mj-lt"/>
                <a:cs typeface="Arial"/>
              </a:rPr>
              <a:t>te</a:t>
            </a:r>
            <a:r>
              <a:rPr sz="1150" b="1" spc="129" dirty="0" smtClean="0">
                <a:solidFill>
                  <a:srgbClr val="3B3B24"/>
                </a:solidFill>
                <a:latin typeface="+mj-lt"/>
                <a:cs typeface="Arial"/>
              </a:rPr>
              <a:t> </a:t>
            </a:r>
            <a:r>
              <a:rPr sz="1100" spc="0" dirty="0" smtClean="0">
                <a:solidFill>
                  <a:srgbClr val="2B2B2B"/>
                </a:solidFill>
                <a:latin typeface="+mj-lt"/>
                <a:cs typeface="Arial"/>
              </a:rPr>
              <a:t>P</a:t>
            </a:r>
            <a:r>
              <a:rPr sz="1100" spc="0" dirty="0" smtClean="0">
                <a:solidFill>
                  <a:srgbClr val="3B3B24"/>
                </a:solidFill>
                <a:latin typeface="+mj-lt"/>
                <a:cs typeface="Arial"/>
              </a:rPr>
              <a:t>ass</a:t>
            </a:r>
            <a:r>
              <a:rPr sz="1100" spc="0" dirty="0" smtClean="0">
                <a:solidFill>
                  <a:srgbClr val="2B2B2B"/>
                </a:solidFill>
                <a:latin typeface="+mj-lt"/>
                <a:cs typeface="Arial"/>
              </a:rPr>
              <a:t>in</a:t>
            </a:r>
            <a:r>
              <a:rPr sz="1100" spc="0" dirty="0" smtClean="0">
                <a:solidFill>
                  <a:srgbClr val="3B3B24"/>
                </a:solidFill>
                <a:latin typeface="+mj-lt"/>
                <a:cs typeface="Arial"/>
              </a:rPr>
              <a:t>g</a:t>
            </a:r>
            <a:endParaRPr sz="1100">
              <a:latin typeface="+mj-lt"/>
              <a:cs typeface="Arial"/>
            </a:endParaRPr>
          </a:p>
        </p:txBody>
      </p:sp>
      <p:sp>
        <p:nvSpPr>
          <p:cNvPr id="91" name="object 21"/>
          <p:cNvSpPr txBox="1"/>
          <p:nvPr/>
        </p:nvSpPr>
        <p:spPr>
          <a:xfrm>
            <a:off x="4045262" y="3075300"/>
            <a:ext cx="420743" cy="161289"/>
          </a:xfrm>
          <a:prstGeom prst="rect">
            <a:avLst/>
          </a:prstGeom>
        </p:spPr>
        <p:txBody>
          <a:bodyPr wrap="square" lIns="0" tIns="0" rIns="0" bIns="0" rtlCol="0">
            <a:noAutofit/>
          </a:bodyPr>
          <a:lstStyle/>
          <a:p>
            <a:pPr marL="12700">
              <a:lnSpc>
                <a:spcPts val="1190"/>
              </a:lnSpc>
              <a:spcBef>
                <a:spcPts val="59"/>
              </a:spcBef>
            </a:pPr>
            <a:r>
              <a:rPr sz="1050" b="1" dirty="0" smtClean="0">
                <a:solidFill>
                  <a:srgbClr val="3B3B24"/>
                </a:solidFill>
                <a:latin typeface="+mj-lt"/>
                <a:cs typeface="Arial"/>
              </a:rPr>
              <a:t>Laye</a:t>
            </a:r>
            <a:r>
              <a:rPr sz="1050" b="1" dirty="0" smtClean="0">
                <a:solidFill>
                  <a:srgbClr val="5E5828"/>
                </a:solidFill>
                <a:latin typeface="+mj-lt"/>
                <a:cs typeface="Arial"/>
              </a:rPr>
              <a:t>r</a:t>
            </a:r>
            <a:endParaRPr sz="1050">
              <a:latin typeface="+mj-lt"/>
              <a:cs typeface="Arial"/>
            </a:endParaRPr>
          </a:p>
        </p:txBody>
      </p:sp>
      <p:sp>
        <p:nvSpPr>
          <p:cNvPr id="92" name="object 20"/>
          <p:cNvSpPr txBox="1"/>
          <p:nvPr/>
        </p:nvSpPr>
        <p:spPr>
          <a:xfrm>
            <a:off x="3951528" y="3392582"/>
            <a:ext cx="128174" cy="207009"/>
          </a:xfrm>
          <a:prstGeom prst="rect">
            <a:avLst/>
          </a:prstGeom>
        </p:spPr>
        <p:txBody>
          <a:bodyPr wrap="square" lIns="0" tIns="0" rIns="0" bIns="0" rtlCol="0">
            <a:noAutofit/>
          </a:bodyPr>
          <a:lstStyle/>
          <a:p>
            <a:pPr marL="12700">
              <a:lnSpc>
                <a:spcPts val="1555"/>
              </a:lnSpc>
              <a:spcBef>
                <a:spcPts val="77"/>
              </a:spcBef>
            </a:pPr>
            <a:r>
              <a:rPr sz="1400" dirty="0" smtClean="0">
                <a:solidFill>
                  <a:srgbClr val="D45050"/>
                </a:solidFill>
                <a:latin typeface="+mj-lt"/>
                <a:cs typeface="Arial"/>
              </a:rPr>
              <a:t>,</a:t>
            </a:r>
            <a:r>
              <a:rPr sz="1400" spc="-244" dirty="0" smtClean="0">
                <a:solidFill>
                  <a:srgbClr val="D45050"/>
                </a:solidFill>
                <a:latin typeface="+mj-lt"/>
                <a:cs typeface="Arial"/>
              </a:rPr>
              <a:t> </a:t>
            </a:r>
            <a:r>
              <a:rPr sz="1100" spc="0" dirty="0" smtClean="0">
                <a:solidFill>
                  <a:srgbClr val="D0393A"/>
                </a:solidFill>
                <a:latin typeface="+mj-lt"/>
                <a:cs typeface="Arial"/>
              </a:rPr>
              <a:t>..</a:t>
            </a:r>
            <a:endParaRPr sz="1100">
              <a:latin typeface="+mj-lt"/>
              <a:cs typeface="Arial"/>
            </a:endParaRPr>
          </a:p>
        </p:txBody>
      </p:sp>
      <p:sp>
        <p:nvSpPr>
          <p:cNvPr id="93" name="object 19"/>
          <p:cNvSpPr txBox="1"/>
          <p:nvPr/>
        </p:nvSpPr>
        <p:spPr>
          <a:xfrm>
            <a:off x="3240528" y="3512635"/>
            <a:ext cx="100845" cy="64769"/>
          </a:xfrm>
          <a:prstGeom prst="rect">
            <a:avLst/>
          </a:prstGeom>
        </p:spPr>
        <p:txBody>
          <a:bodyPr wrap="square" lIns="0" tIns="0" rIns="0" bIns="0" rtlCol="0">
            <a:noAutofit/>
          </a:bodyPr>
          <a:lstStyle/>
          <a:p>
            <a:pPr marL="12700">
              <a:lnSpc>
                <a:spcPct val="95825"/>
              </a:lnSpc>
              <a:spcBef>
                <a:spcPts val="70"/>
              </a:spcBef>
            </a:pPr>
            <a:r>
              <a:rPr sz="300" i="1" dirty="0" smtClean="0">
                <a:solidFill>
                  <a:srgbClr val="D45050"/>
                </a:solidFill>
                <a:latin typeface="+mj-lt"/>
                <a:cs typeface="Times New Roman"/>
              </a:rPr>
              <a:t>'</a:t>
            </a:r>
            <a:r>
              <a:rPr sz="300" i="1" dirty="0" smtClean="0">
                <a:solidFill>
                  <a:srgbClr val="D0393A"/>
                </a:solidFill>
                <a:latin typeface="+mj-lt"/>
                <a:cs typeface="Times New Roman"/>
              </a:rPr>
              <a:t>(</a:t>
            </a:r>
            <a:endParaRPr sz="300">
              <a:latin typeface="+mj-lt"/>
              <a:cs typeface="Times New Roman"/>
            </a:endParaRPr>
          </a:p>
        </p:txBody>
      </p:sp>
      <p:sp>
        <p:nvSpPr>
          <p:cNvPr id="94" name="object 18"/>
          <p:cNvSpPr txBox="1"/>
          <p:nvPr/>
        </p:nvSpPr>
        <p:spPr>
          <a:xfrm>
            <a:off x="2186601" y="3647943"/>
            <a:ext cx="508658" cy="530217"/>
          </a:xfrm>
          <a:prstGeom prst="rect">
            <a:avLst/>
          </a:prstGeom>
        </p:spPr>
        <p:txBody>
          <a:bodyPr wrap="square" lIns="0" tIns="0" rIns="0" bIns="0" rtlCol="0">
            <a:noAutofit/>
          </a:bodyPr>
          <a:lstStyle/>
          <a:p>
            <a:pPr algn="ctr">
              <a:lnSpc>
                <a:spcPts val="1440"/>
              </a:lnSpc>
              <a:spcBef>
                <a:spcPts val="72"/>
              </a:spcBef>
            </a:pPr>
            <a:r>
              <a:rPr sz="1950" b="1" baseline="4526" dirty="0" smtClean="0">
                <a:solidFill>
                  <a:srgbClr val="4B4850"/>
                </a:solidFill>
                <a:latin typeface="+mj-lt"/>
                <a:cs typeface="Courier New"/>
              </a:rPr>
              <a:t>AMPl</a:t>
            </a:r>
            <a:endParaRPr sz="1300">
              <a:latin typeface="+mj-lt"/>
              <a:cs typeface="Courier New"/>
            </a:endParaRPr>
          </a:p>
          <a:p>
            <a:pPr marL="178703" marR="207013" algn="ctr">
              <a:lnSpc>
                <a:spcPct val="95825"/>
              </a:lnSpc>
              <a:spcBef>
                <a:spcPts val="63"/>
              </a:spcBef>
            </a:pPr>
            <a:r>
              <a:rPr sz="1150" b="1" spc="0" dirty="0" smtClean="0">
                <a:solidFill>
                  <a:srgbClr val="4B4850"/>
                </a:solidFill>
                <a:latin typeface="+mj-lt"/>
                <a:cs typeface="Times New Roman"/>
              </a:rPr>
              <a:t>5</a:t>
            </a:r>
            <a:endParaRPr sz="1150">
              <a:latin typeface="+mj-lt"/>
              <a:cs typeface="Times New Roman"/>
            </a:endParaRPr>
          </a:p>
          <a:p>
            <a:pPr marR="102729" algn="r">
              <a:lnSpc>
                <a:spcPct val="95825"/>
              </a:lnSpc>
              <a:spcBef>
                <a:spcPts val="837"/>
              </a:spcBef>
            </a:pPr>
            <a:r>
              <a:rPr sz="300" spc="0" dirty="0" smtClean="0">
                <a:solidFill>
                  <a:srgbClr val="B1B1B1"/>
                </a:solidFill>
                <a:latin typeface="+mj-lt"/>
                <a:cs typeface="Arial"/>
              </a:rPr>
              <a:t>I</a:t>
            </a:r>
            <a:endParaRPr sz="300">
              <a:latin typeface="+mj-lt"/>
              <a:cs typeface="Arial"/>
            </a:endParaRPr>
          </a:p>
        </p:txBody>
      </p:sp>
      <p:sp>
        <p:nvSpPr>
          <p:cNvPr id="95" name="object 17"/>
          <p:cNvSpPr txBox="1"/>
          <p:nvPr/>
        </p:nvSpPr>
        <p:spPr>
          <a:xfrm>
            <a:off x="4532217" y="3658230"/>
            <a:ext cx="515709" cy="342601"/>
          </a:xfrm>
          <a:prstGeom prst="rect">
            <a:avLst/>
          </a:prstGeom>
        </p:spPr>
        <p:txBody>
          <a:bodyPr wrap="square" lIns="0" tIns="0" rIns="0" bIns="0" rtlCol="0">
            <a:noAutofit/>
          </a:bodyPr>
          <a:lstStyle/>
          <a:p>
            <a:pPr algn="ctr">
              <a:lnSpc>
                <a:spcPts val="1190"/>
              </a:lnSpc>
              <a:spcBef>
                <a:spcPts val="59"/>
              </a:spcBef>
            </a:pPr>
            <a:r>
              <a:rPr sz="1050" b="1" dirty="0" smtClean="0">
                <a:solidFill>
                  <a:srgbClr val="4B4850"/>
                </a:solidFill>
                <a:latin typeface="+mj-lt"/>
                <a:cs typeface="Arial"/>
              </a:rPr>
              <a:t>AMP2</a:t>
            </a:r>
            <a:r>
              <a:rPr sz="1050" b="1" dirty="0" smtClean="0">
                <a:solidFill>
                  <a:srgbClr val="7CBCE5"/>
                </a:solidFill>
                <a:latin typeface="+mj-lt"/>
                <a:cs typeface="Arial"/>
              </a:rPr>
              <a:t>.</a:t>
            </a:r>
            <a:endParaRPr sz="1050">
              <a:latin typeface="+mj-lt"/>
              <a:cs typeface="Arial"/>
            </a:endParaRPr>
          </a:p>
          <a:p>
            <a:pPr marL="181084" marR="207162" algn="ctr">
              <a:lnSpc>
                <a:spcPct val="95825"/>
              </a:lnSpc>
              <a:spcBef>
                <a:spcPts val="330"/>
              </a:spcBef>
            </a:pPr>
            <a:r>
              <a:rPr sz="900" b="1" spc="0" dirty="0" smtClean="0">
                <a:solidFill>
                  <a:srgbClr val="4B4850"/>
                </a:solidFill>
                <a:latin typeface="+mj-lt"/>
                <a:cs typeface="Arial"/>
              </a:rPr>
              <a:t>.5,</a:t>
            </a:r>
            <a:endParaRPr sz="900">
              <a:latin typeface="+mj-lt"/>
              <a:cs typeface="Arial"/>
            </a:endParaRPr>
          </a:p>
        </p:txBody>
      </p:sp>
      <p:sp>
        <p:nvSpPr>
          <p:cNvPr id="96" name="object 16"/>
          <p:cNvSpPr txBox="1"/>
          <p:nvPr/>
        </p:nvSpPr>
        <p:spPr>
          <a:xfrm>
            <a:off x="6834396" y="3689888"/>
            <a:ext cx="115721" cy="170179"/>
          </a:xfrm>
          <a:prstGeom prst="rect">
            <a:avLst/>
          </a:prstGeom>
        </p:spPr>
        <p:txBody>
          <a:bodyPr wrap="square" lIns="0" tIns="0" rIns="0" bIns="0" rtlCol="0">
            <a:noAutofit/>
          </a:bodyPr>
          <a:lstStyle/>
          <a:p>
            <a:pPr marL="12700">
              <a:lnSpc>
                <a:spcPts val="1265"/>
              </a:lnSpc>
              <a:spcBef>
                <a:spcPts val="63"/>
              </a:spcBef>
            </a:pPr>
            <a:r>
              <a:rPr sz="1150" b="1" spc="0" dirty="0" smtClean="0">
                <a:solidFill>
                  <a:srgbClr val="4B4850"/>
                </a:solidFill>
                <a:latin typeface="+mj-lt"/>
                <a:cs typeface="Arial"/>
              </a:rPr>
              <a:t>•</a:t>
            </a:r>
            <a:endParaRPr sz="1150">
              <a:latin typeface="+mj-lt"/>
              <a:cs typeface="Arial"/>
            </a:endParaRPr>
          </a:p>
        </p:txBody>
      </p:sp>
      <p:sp>
        <p:nvSpPr>
          <p:cNvPr id="97" name="object 15"/>
          <p:cNvSpPr txBox="1"/>
          <p:nvPr/>
        </p:nvSpPr>
        <p:spPr>
          <a:xfrm>
            <a:off x="7127027" y="3689888"/>
            <a:ext cx="1613170" cy="333085"/>
          </a:xfrm>
          <a:prstGeom prst="rect">
            <a:avLst/>
          </a:prstGeom>
        </p:spPr>
        <p:txBody>
          <a:bodyPr wrap="square" lIns="0" tIns="0" rIns="0" bIns="0" rtlCol="0">
            <a:noAutofit/>
          </a:bodyPr>
          <a:lstStyle/>
          <a:p>
            <a:pPr marL="12700">
              <a:lnSpc>
                <a:spcPts val="1265"/>
              </a:lnSpc>
              <a:spcBef>
                <a:spcPts val="63"/>
              </a:spcBef>
            </a:pPr>
            <a:r>
              <a:rPr sz="1150" b="1" dirty="0" smtClean="0">
                <a:solidFill>
                  <a:srgbClr val="33495F"/>
                </a:solidFill>
                <a:latin typeface="+mj-lt"/>
                <a:cs typeface="Arial"/>
              </a:rPr>
              <a:t>F</a:t>
            </a:r>
            <a:r>
              <a:rPr sz="1150" b="1" dirty="0" smtClean="0">
                <a:solidFill>
                  <a:srgbClr val="615B66"/>
                </a:solidFill>
                <a:latin typeface="+mj-lt"/>
                <a:cs typeface="Arial"/>
              </a:rPr>
              <a:t>al</a:t>
            </a:r>
            <a:r>
              <a:rPr sz="1150" b="1" dirty="0" smtClean="0">
                <a:solidFill>
                  <a:srgbClr val="4B4850"/>
                </a:solidFill>
                <a:latin typeface="+mj-lt"/>
                <a:cs typeface="Arial"/>
              </a:rPr>
              <a:t>l</a:t>
            </a:r>
            <a:r>
              <a:rPr sz="1150" b="1" spc="-104" dirty="0" smtClean="0">
                <a:solidFill>
                  <a:srgbClr val="4B4850"/>
                </a:solidFill>
                <a:latin typeface="+mj-lt"/>
                <a:cs typeface="Arial"/>
              </a:rPr>
              <a:t> </a:t>
            </a:r>
            <a:r>
              <a:rPr sz="1050" spc="0" dirty="0" smtClean="0">
                <a:solidFill>
                  <a:srgbClr val="4C5A77"/>
                </a:solidFill>
                <a:latin typeface="+mj-lt"/>
                <a:cs typeface="Arial"/>
              </a:rPr>
              <a:t>b</a:t>
            </a:r>
            <a:r>
              <a:rPr sz="1050" spc="0" dirty="0" smtClean="0">
                <a:solidFill>
                  <a:srgbClr val="615B66"/>
                </a:solidFill>
                <a:latin typeface="+mj-lt"/>
                <a:cs typeface="Arial"/>
              </a:rPr>
              <a:t>ac</a:t>
            </a:r>
            <a:r>
              <a:rPr sz="1050" spc="0" dirty="0" smtClean="0">
                <a:solidFill>
                  <a:srgbClr val="4B4850"/>
                </a:solidFill>
                <a:latin typeface="+mj-lt"/>
                <a:cs typeface="Arial"/>
              </a:rPr>
              <a:t>k</a:t>
            </a:r>
            <a:r>
              <a:rPr sz="1050" spc="-47" dirty="0" smtClean="0">
                <a:solidFill>
                  <a:srgbClr val="4B4850"/>
                </a:solidFill>
                <a:latin typeface="+mj-lt"/>
                <a:cs typeface="Arial"/>
              </a:rPr>
              <a:t> </a:t>
            </a:r>
            <a:r>
              <a:rPr sz="1050" spc="0" dirty="0" smtClean="0">
                <a:solidFill>
                  <a:srgbClr val="615B66"/>
                </a:solidFill>
                <a:latin typeface="+mj-lt"/>
                <a:cs typeface="Arial"/>
              </a:rPr>
              <a:t>rnws</a:t>
            </a:r>
            <a:r>
              <a:rPr sz="1050" spc="154" dirty="0" smtClean="0">
                <a:solidFill>
                  <a:srgbClr val="615B66"/>
                </a:solidFill>
                <a:latin typeface="+mj-lt"/>
                <a:cs typeface="Arial"/>
              </a:rPr>
              <a:t> </a:t>
            </a:r>
            <a:r>
              <a:rPr sz="1050" spc="0" dirty="0" smtClean="0">
                <a:solidFill>
                  <a:srgbClr val="4B4850"/>
                </a:solidFill>
                <a:latin typeface="+mj-lt"/>
                <a:cs typeface="Arial"/>
              </a:rPr>
              <a:t>a</a:t>
            </a:r>
            <a:r>
              <a:rPr sz="1050" spc="0" dirty="0" smtClean="0">
                <a:solidFill>
                  <a:srgbClr val="615B66"/>
                </a:solidFill>
                <a:latin typeface="+mj-lt"/>
                <a:cs typeface="Arial"/>
              </a:rPr>
              <a:t>re</a:t>
            </a:r>
            <a:r>
              <a:rPr sz="1050" spc="104" dirty="0" smtClean="0">
                <a:solidFill>
                  <a:srgbClr val="615B66"/>
                </a:solidFill>
                <a:latin typeface="+mj-lt"/>
                <a:cs typeface="Arial"/>
              </a:rPr>
              <a:t> </a:t>
            </a:r>
            <a:r>
              <a:rPr sz="1050" spc="0" dirty="0" smtClean="0">
                <a:solidFill>
                  <a:srgbClr val="615B66"/>
                </a:solidFill>
                <a:latin typeface="+mj-lt"/>
                <a:cs typeface="Arial"/>
              </a:rPr>
              <a:t>then</a:t>
            </a:r>
            <a:endParaRPr sz="1050">
              <a:latin typeface="+mj-lt"/>
              <a:cs typeface="Arial"/>
            </a:endParaRPr>
          </a:p>
          <a:p>
            <a:pPr marL="19558" marR="21717">
              <a:lnSpc>
                <a:spcPct val="95825"/>
              </a:lnSpc>
              <a:spcBef>
                <a:spcPts val="1"/>
              </a:spcBef>
            </a:pPr>
            <a:r>
              <a:rPr sz="1050" dirty="0" smtClean="0">
                <a:solidFill>
                  <a:srgbClr val="615B66"/>
                </a:solidFill>
                <a:latin typeface="+mj-lt"/>
                <a:cs typeface="Arial"/>
              </a:rPr>
              <a:t>g</a:t>
            </a:r>
            <a:r>
              <a:rPr sz="1050" dirty="0" smtClean="0">
                <a:solidFill>
                  <a:srgbClr val="4B4850"/>
                </a:solidFill>
                <a:latin typeface="+mj-lt"/>
                <a:cs typeface="Arial"/>
              </a:rPr>
              <a:t>e</a:t>
            </a:r>
            <a:r>
              <a:rPr sz="1050" dirty="0" smtClean="0">
                <a:solidFill>
                  <a:srgbClr val="615B66"/>
                </a:solidFill>
                <a:latin typeface="+mj-lt"/>
                <a:cs typeface="Arial"/>
              </a:rPr>
              <a:t>nera</a:t>
            </a:r>
            <a:r>
              <a:rPr sz="1050" dirty="0" smtClean="0">
                <a:solidFill>
                  <a:srgbClr val="4B4850"/>
                </a:solidFill>
                <a:latin typeface="+mj-lt"/>
                <a:cs typeface="Arial"/>
              </a:rPr>
              <a:t>t</a:t>
            </a:r>
            <a:r>
              <a:rPr sz="1050" dirty="0" smtClean="0">
                <a:solidFill>
                  <a:srgbClr val="615B66"/>
                </a:solidFill>
                <a:latin typeface="+mj-lt"/>
                <a:cs typeface="Arial"/>
              </a:rPr>
              <a:t>e</a:t>
            </a:r>
            <a:r>
              <a:rPr sz="1050" dirty="0" smtClean="0">
                <a:solidFill>
                  <a:srgbClr val="4B4850"/>
                </a:solidFill>
                <a:latin typeface="+mj-lt"/>
                <a:cs typeface="Arial"/>
              </a:rPr>
              <a:t>d </a:t>
            </a:r>
            <a:r>
              <a:rPr sz="1050" spc="-114" dirty="0" smtClean="0">
                <a:solidFill>
                  <a:srgbClr val="4B4850"/>
                </a:solidFill>
                <a:latin typeface="+mj-lt"/>
                <a:cs typeface="Arial"/>
              </a:rPr>
              <a:t> </a:t>
            </a:r>
            <a:r>
              <a:rPr sz="1050" spc="0" dirty="0" smtClean="0">
                <a:solidFill>
                  <a:srgbClr val="4B4850"/>
                </a:solidFill>
                <a:latin typeface="+mj-lt"/>
                <a:cs typeface="Arial"/>
              </a:rPr>
              <a:t>i</a:t>
            </a:r>
            <a:r>
              <a:rPr sz="1050" spc="0" dirty="0" smtClean="0">
                <a:solidFill>
                  <a:srgbClr val="94CFF3"/>
                </a:solidFill>
                <a:latin typeface="+mj-lt"/>
                <a:cs typeface="Arial"/>
              </a:rPr>
              <a:t>1</a:t>
            </a:r>
            <a:r>
              <a:rPr sz="1050" spc="0" dirty="0" smtClean="0">
                <a:solidFill>
                  <a:srgbClr val="4B4850"/>
                </a:solidFill>
                <a:latin typeface="+mj-lt"/>
                <a:cs typeface="Arial"/>
              </a:rPr>
              <a:t>f</a:t>
            </a:r>
            <a:r>
              <a:rPr sz="1050" spc="104" dirty="0" smtClean="0">
                <a:solidFill>
                  <a:srgbClr val="4B4850"/>
                </a:solidFill>
                <a:latin typeface="+mj-lt"/>
                <a:cs typeface="Arial"/>
              </a:rPr>
              <a:t> </a:t>
            </a:r>
            <a:r>
              <a:rPr sz="1050" spc="0" dirty="0" smtClean="0">
                <a:solidFill>
                  <a:srgbClr val="4C5A77"/>
                </a:solidFill>
                <a:latin typeface="+mj-lt"/>
                <a:cs typeface="Arial"/>
              </a:rPr>
              <a:t>r</a:t>
            </a:r>
            <a:r>
              <a:rPr sz="1050" spc="0" dirty="0" smtClean="0">
                <a:solidFill>
                  <a:srgbClr val="4B4850"/>
                </a:solidFill>
                <a:latin typeface="+mj-lt"/>
                <a:cs typeface="Arial"/>
              </a:rPr>
              <a:t>e</a:t>
            </a:r>
            <a:r>
              <a:rPr sz="1050" spc="0" dirty="0" smtClean="0">
                <a:solidFill>
                  <a:srgbClr val="615B66"/>
                </a:solidFill>
                <a:latin typeface="+mj-lt"/>
                <a:cs typeface="Arial"/>
              </a:rPr>
              <a:t>quire</a:t>
            </a:r>
            <a:r>
              <a:rPr sz="1050" spc="0" dirty="0" smtClean="0">
                <a:solidFill>
                  <a:srgbClr val="4B4850"/>
                </a:solidFill>
                <a:latin typeface="+mj-lt"/>
                <a:cs typeface="Arial"/>
              </a:rPr>
              <a:t>d.</a:t>
            </a:r>
            <a:endParaRPr sz="1050">
              <a:latin typeface="+mj-lt"/>
              <a:cs typeface="Arial"/>
            </a:endParaRPr>
          </a:p>
        </p:txBody>
      </p:sp>
      <p:sp>
        <p:nvSpPr>
          <p:cNvPr id="98" name="object 14"/>
          <p:cNvSpPr txBox="1"/>
          <p:nvPr/>
        </p:nvSpPr>
        <p:spPr>
          <a:xfrm>
            <a:off x="1809382" y="3991776"/>
            <a:ext cx="221260" cy="586813"/>
          </a:xfrm>
          <a:prstGeom prst="rect">
            <a:avLst/>
          </a:prstGeom>
        </p:spPr>
        <p:txBody>
          <a:bodyPr wrap="square" lIns="0" tIns="0" rIns="0" bIns="0" rtlCol="0">
            <a:noAutofit/>
          </a:bodyPr>
          <a:lstStyle/>
          <a:p>
            <a:pPr marL="12700">
              <a:lnSpc>
                <a:spcPct val="94401"/>
              </a:lnSpc>
            </a:pPr>
            <a:r>
              <a:rPr sz="1250" b="1" spc="0" dirty="0" smtClean="0">
                <a:solidFill>
                  <a:srgbClr val="4B4850"/>
                </a:solidFill>
                <a:latin typeface="+mj-lt"/>
                <a:cs typeface="Courier New"/>
              </a:rPr>
              <a:t>R4</a:t>
            </a:r>
            <a:endParaRPr sz="1250">
              <a:latin typeface="+mj-lt"/>
              <a:cs typeface="Courier New"/>
            </a:endParaRPr>
          </a:p>
          <a:p>
            <a:pPr marL="12700" marR="5705">
              <a:lnSpc>
                <a:spcPct val="95825"/>
              </a:lnSpc>
              <a:spcBef>
                <a:spcPts val="390"/>
              </a:spcBef>
            </a:pPr>
            <a:r>
              <a:rPr sz="950" b="1" dirty="0" smtClean="0">
                <a:solidFill>
                  <a:srgbClr val="4B4850"/>
                </a:solidFill>
                <a:latin typeface="+mj-lt"/>
                <a:cs typeface="Arial"/>
              </a:rPr>
              <a:t>R2</a:t>
            </a:r>
            <a:endParaRPr sz="950">
              <a:latin typeface="+mj-lt"/>
              <a:cs typeface="Arial"/>
            </a:endParaRPr>
          </a:p>
          <a:p>
            <a:pPr marL="12700" marR="5602">
              <a:lnSpc>
                <a:spcPct val="95825"/>
              </a:lnSpc>
              <a:spcBef>
                <a:spcPts val="545"/>
              </a:spcBef>
            </a:pPr>
            <a:r>
              <a:rPr sz="950" b="1" dirty="0" smtClean="0">
                <a:solidFill>
                  <a:srgbClr val="4B4850"/>
                </a:solidFill>
                <a:latin typeface="+mj-lt"/>
                <a:cs typeface="Arial"/>
              </a:rPr>
              <a:t>RS</a:t>
            </a:r>
            <a:endParaRPr sz="950">
              <a:latin typeface="+mj-lt"/>
              <a:cs typeface="Arial"/>
            </a:endParaRPr>
          </a:p>
        </p:txBody>
      </p:sp>
      <p:sp>
        <p:nvSpPr>
          <p:cNvPr id="99" name="object 13"/>
          <p:cNvSpPr txBox="1"/>
          <p:nvPr/>
        </p:nvSpPr>
        <p:spPr>
          <a:xfrm>
            <a:off x="2803868" y="3993223"/>
            <a:ext cx="227358" cy="601218"/>
          </a:xfrm>
          <a:prstGeom prst="rect">
            <a:avLst/>
          </a:prstGeom>
        </p:spPr>
        <p:txBody>
          <a:bodyPr wrap="square" lIns="0" tIns="0" rIns="0" bIns="0" rtlCol="0">
            <a:noAutofit/>
          </a:bodyPr>
          <a:lstStyle/>
          <a:p>
            <a:pPr marL="12700" marR="14">
              <a:lnSpc>
                <a:spcPts val="1385"/>
              </a:lnSpc>
              <a:spcBef>
                <a:spcPts val="69"/>
              </a:spcBef>
            </a:pPr>
            <a:r>
              <a:rPr sz="1875" b="1" baseline="4708" dirty="0" smtClean="0">
                <a:solidFill>
                  <a:srgbClr val="4B4850"/>
                </a:solidFill>
                <a:latin typeface="+mj-lt"/>
                <a:cs typeface="Courier New"/>
              </a:rPr>
              <a:t>R</a:t>
            </a:r>
            <a:r>
              <a:rPr sz="1875" b="1" baseline="4708" dirty="0" smtClean="0">
                <a:solidFill>
                  <a:srgbClr val="2B2B2B"/>
                </a:solidFill>
                <a:latin typeface="+mj-lt"/>
                <a:cs typeface="Courier New"/>
              </a:rPr>
              <a:t>2</a:t>
            </a:r>
            <a:r>
              <a:rPr sz="1875" b="1" baseline="4708" dirty="0" smtClean="0">
                <a:solidFill>
                  <a:srgbClr val="7CBCE5"/>
                </a:solidFill>
                <a:latin typeface="+mj-lt"/>
                <a:cs typeface="Courier New"/>
              </a:rPr>
              <a:t>.</a:t>
            </a:r>
            <a:endParaRPr sz="1250">
              <a:latin typeface="+mj-lt"/>
              <a:cs typeface="Courier New"/>
            </a:endParaRPr>
          </a:p>
          <a:p>
            <a:pPr marL="12700">
              <a:lnSpc>
                <a:spcPct val="94401"/>
              </a:lnSpc>
              <a:spcBef>
                <a:spcPts val="185"/>
              </a:spcBef>
            </a:pPr>
            <a:r>
              <a:rPr sz="1250" b="1" spc="0" dirty="0" smtClean="0">
                <a:solidFill>
                  <a:srgbClr val="4B4850"/>
                </a:solidFill>
                <a:latin typeface="+mj-lt"/>
                <a:cs typeface="Courier New"/>
              </a:rPr>
              <a:t>R4</a:t>
            </a:r>
            <a:endParaRPr sz="1250">
              <a:latin typeface="+mj-lt"/>
              <a:cs typeface="Courier New"/>
            </a:endParaRPr>
          </a:p>
          <a:p>
            <a:pPr marL="12700" marR="4573">
              <a:lnSpc>
                <a:spcPct val="94401"/>
              </a:lnSpc>
              <a:spcBef>
                <a:spcPts val="200"/>
              </a:spcBef>
            </a:pPr>
            <a:r>
              <a:rPr sz="1250" b="1" spc="0" dirty="0" smtClean="0">
                <a:solidFill>
                  <a:srgbClr val="4B4850"/>
                </a:solidFill>
                <a:latin typeface="+mj-lt"/>
                <a:cs typeface="Courier New"/>
              </a:rPr>
              <a:t>RS</a:t>
            </a:r>
            <a:endParaRPr sz="1250">
              <a:latin typeface="+mj-lt"/>
              <a:cs typeface="Courier New"/>
            </a:endParaRPr>
          </a:p>
        </p:txBody>
      </p:sp>
      <p:sp>
        <p:nvSpPr>
          <p:cNvPr id="100" name="object 12"/>
          <p:cNvSpPr txBox="1"/>
          <p:nvPr/>
        </p:nvSpPr>
        <p:spPr>
          <a:xfrm>
            <a:off x="4154998" y="3993223"/>
            <a:ext cx="229631" cy="585216"/>
          </a:xfrm>
          <a:prstGeom prst="rect">
            <a:avLst/>
          </a:prstGeom>
        </p:spPr>
        <p:txBody>
          <a:bodyPr wrap="square" lIns="0" tIns="0" rIns="0" bIns="0" rtlCol="0">
            <a:noAutofit/>
          </a:bodyPr>
          <a:lstStyle/>
          <a:p>
            <a:pPr marL="12700" marR="9132">
              <a:lnSpc>
                <a:spcPts val="1385"/>
              </a:lnSpc>
              <a:spcBef>
                <a:spcPts val="69"/>
              </a:spcBef>
            </a:pPr>
            <a:r>
              <a:rPr sz="1875" b="1" spc="0" baseline="4708" dirty="0" smtClean="0">
                <a:solidFill>
                  <a:srgbClr val="4B4850"/>
                </a:solidFill>
                <a:latin typeface="+mj-lt"/>
                <a:cs typeface="Courier New"/>
              </a:rPr>
              <a:t>R3</a:t>
            </a:r>
            <a:endParaRPr sz="1250">
              <a:latin typeface="+mj-lt"/>
              <a:cs typeface="Courier New"/>
            </a:endParaRPr>
          </a:p>
          <a:p>
            <a:pPr marL="12700" marR="5778">
              <a:lnSpc>
                <a:spcPct val="94401"/>
              </a:lnSpc>
              <a:spcBef>
                <a:spcPts val="185"/>
              </a:spcBef>
            </a:pPr>
            <a:r>
              <a:rPr sz="1250" b="1" spc="0" dirty="0" smtClean="0">
                <a:solidFill>
                  <a:srgbClr val="4B4850"/>
                </a:solidFill>
                <a:latin typeface="+mj-lt"/>
                <a:cs typeface="Courier New"/>
              </a:rPr>
              <a:t>Rl</a:t>
            </a:r>
            <a:endParaRPr sz="1250">
              <a:latin typeface="+mj-lt"/>
              <a:cs typeface="Courier New"/>
            </a:endParaRPr>
          </a:p>
          <a:p>
            <a:pPr marL="12700">
              <a:lnSpc>
                <a:spcPct val="94401"/>
              </a:lnSpc>
              <a:spcBef>
                <a:spcPts val="75"/>
              </a:spcBef>
            </a:pPr>
            <a:r>
              <a:rPr sz="1250" b="1" dirty="0" smtClean="0">
                <a:solidFill>
                  <a:srgbClr val="4B4850"/>
                </a:solidFill>
                <a:latin typeface="+mj-lt"/>
                <a:cs typeface="Courier New"/>
              </a:rPr>
              <a:t>R6</a:t>
            </a:r>
            <a:r>
              <a:rPr sz="1250" b="1" dirty="0" smtClean="0">
                <a:solidFill>
                  <a:srgbClr val="94CFF3"/>
                </a:solidFill>
                <a:latin typeface="+mj-lt"/>
                <a:cs typeface="Courier New"/>
              </a:rPr>
              <a:t>,</a:t>
            </a:r>
            <a:endParaRPr sz="1250">
              <a:latin typeface="+mj-lt"/>
              <a:cs typeface="Courier New"/>
            </a:endParaRPr>
          </a:p>
        </p:txBody>
      </p:sp>
      <p:sp>
        <p:nvSpPr>
          <p:cNvPr id="101" name="object 11"/>
          <p:cNvSpPr txBox="1"/>
          <p:nvPr/>
        </p:nvSpPr>
        <p:spPr>
          <a:xfrm>
            <a:off x="5156343" y="3991776"/>
            <a:ext cx="221260" cy="604012"/>
          </a:xfrm>
          <a:prstGeom prst="rect">
            <a:avLst/>
          </a:prstGeom>
        </p:spPr>
        <p:txBody>
          <a:bodyPr wrap="square" lIns="0" tIns="0" rIns="0" bIns="0" rtlCol="0">
            <a:noAutofit/>
          </a:bodyPr>
          <a:lstStyle/>
          <a:p>
            <a:pPr marL="12700">
              <a:lnSpc>
                <a:spcPct val="94401"/>
              </a:lnSpc>
            </a:pPr>
            <a:r>
              <a:rPr sz="1250" b="1" spc="0" dirty="0" smtClean="0">
                <a:solidFill>
                  <a:srgbClr val="4B4850"/>
                </a:solidFill>
                <a:latin typeface="+mj-lt"/>
                <a:cs typeface="Courier New"/>
              </a:rPr>
              <a:t>Rl</a:t>
            </a:r>
            <a:endParaRPr sz="1250">
              <a:latin typeface="+mj-lt"/>
              <a:cs typeface="Courier New"/>
            </a:endParaRPr>
          </a:p>
          <a:p>
            <a:pPr marL="12700" marR="5705">
              <a:lnSpc>
                <a:spcPct val="95825"/>
              </a:lnSpc>
              <a:spcBef>
                <a:spcPts val="390"/>
              </a:spcBef>
            </a:pPr>
            <a:r>
              <a:rPr sz="950" b="1" dirty="0" smtClean="0">
                <a:solidFill>
                  <a:srgbClr val="4B4850"/>
                </a:solidFill>
                <a:latin typeface="+mj-lt"/>
                <a:cs typeface="Arial"/>
              </a:rPr>
              <a:t>R3</a:t>
            </a:r>
            <a:endParaRPr sz="950">
              <a:latin typeface="+mj-lt"/>
              <a:cs typeface="Arial"/>
            </a:endParaRPr>
          </a:p>
          <a:p>
            <a:pPr marL="12700">
              <a:lnSpc>
                <a:spcPct val="94401"/>
              </a:lnSpc>
              <a:spcBef>
                <a:spcPts val="375"/>
              </a:spcBef>
            </a:pPr>
            <a:r>
              <a:rPr sz="1250" b="1" spc="0" dirty="0" smtClean="0">
                <a:solidFill>
                  <a:srgbClr val="4B4850"/>
                </a:solidFill>
                <a:latin typeface="+mj-lt"/>
                <a:cs typeface="Courier New"/>
              </a:rPr>
              <a:t>R6</a:t>
            </a:r>
            <a:endParaRPr sz="1250">
              <a:latin typeface="+mj-lt"/>
              <a:cs typeface="Courier New"/>
            </a:endParaRPr>
          </a:p>
        </p:txBody>
      </p:sp>
      <p:sp>
        <p:nvSpPr>
          <p:cNvPr id="102" name="object 10"/>
          <p:cNvSpPr txBox="1"/>
          <p:nvPr/>
        </p:nvSpPr>
        <p:spPr>
          <a:xfrm>
            <a:off x="4619092" y="4114661"/>
            <a:ext cx="30550" cy="63500"/>
          </a:xfrm>
          <a:prstGeom prst="rect">
            <a:avLst/>
          </a:prstGeom>
        </p:spPr>
        <p:txBody>
          <a:bodyPr wrap="square" lIns="0" tIns="0" rIns="0" bIns="0" rtlCol="0">
            <a:noAutofit/>
          </a:bodyPr>
          <a:lstStyle/>
          <a:p>
            <a:pPr algn="ctr">
              <a:lnSpc>
                <a:spcPct val="95825"/>
              </a:lnSpc>
              <a:spcBef>
                <a:spcPts val="60"/>
              </a:spcBef>
            </a:pPr>
            <a:r>
              <a:rPr sz="300" spc="0" dirty="0" smtClean="0">
                <a:solidFill>
                  <a:srgbClr val="B1B1B1"/>
                </a:solidFill>
                <a:latin typeface="+mj-lt"/>
                <a:cs typeface="Arial"/>
              </a:rPr>
              <a:t>I</a:t>
            </a:r>
            <a:endParaRPr sz="300">
              <a:latin typeface="+mj-lt"/>
              <a:cs typeface="Arial"/>
            </a:endParaRPr>
          </a:p>
        </p:txBody>
      </p:sp>
      <p:sp>
        <p:nvSpPr>
          <p:cNvPr id="103" name="object 9"/>
          <p:cNvSpPr txBox="1"/>
          <p:nvPr/>
        </p:nvSpPr>
        <p:spPr>
          <a:xfrm>
            <a:off x="6912126" y="4311680"/>
            <a:ext cx="2014465" cy="330799"/>
          </a:xfrm>
          <a:prstGeom prst="rect">
            <a:avLst/>
          </a:prstGeom>
        </p:spPr>
        <p:txBody>
          <a:bodyPr wrap="square" lIns="0" tIns="0" rIns="0" bIns="0" rtlCol="0">
            <a:noAutofit/>
          </a:bodyPr>
          <a:lstStyle/>
          <a:p>
            <a:pPr algn="ctr">
              <a:lnSpc>
                <a:spcPts val="1275"/>
              </a:lnSpc>
              <a:spcBef>
                <a:spcPts val="63"/>
              </a:spcBef>
            </a:pPr>
            <a:r>
              <a:rPr sz="1050" dirty="0" smtClean="0">
                <a:solidFill>
                  <a:srgbClr val="4B4850"/>
                </a:solidFill>
                <a:latin typeface="+mj-lt"/>
                <a:cs typeface="Arial"/>
              </a:rPr>
              <a:t>T</a:t>
            </a:r>
            <a:r>
              <a:rPr sz="1050" dirty="0" smtClean="0">
                <a:solidFill>
                  <a:srgbClr val="615B66"/>
                </a:solidFill>
                <a:latin typeface="+mj-lt"/>
                <a:cs typeface="Arial"/>
              </a:rPr>
              <a:t>able</a:t>
            </a:r>
            <a:r>
              <a:rPr sz="1050" spc="125" dirty="0" smtClean="0">
                <a:solidFill>
                  <a:srgbClr val="615B66"/>
                </a:solidFill>
                <a:latin typeface="+mj-lt"/>
                <a:cs typeface="Arial"/>
              </a:rPr>
              <a:t> </a:t>
            </a:r>
            <a:r>
              <a:rPr sz="1050" spc="0" dirty="0" smtClean="0">
                <a:solidFill>
                  <a:srgbClr val="615B66"/>
                </a:solidFill>
                <a:latin typeface="+mj-lt"/>
                <a:cs typeface="Arial"/>
              </a:rPr>
              <a:t>da</a:t>
            </a:r>
            <a:r>
              <a:rPr sz="1050" spc="0" dirty="0" smtClean="0">
                <a:solidFill>
                  <a:srgbClr val="4B4850"/>
                </a:solidFill>
                <a:latin typeface="+mj-lt"/>
                <a:cs typeface="Arial"/>
              </a:rPr>
              <a:t>t</a:t>
            </a:r>
            <a:r>
              <a:rPr sz="1050" spc="0" dirty="0" smtClean="0">
                <a:solidFill>
                  <a:srgbClr val="615B66"/>
                </a:solidFill>
                <a:latin typeface="+mj-lt"/>
                <a:cs typeface="Arial"/>
              </a:rPr>
              <a:t>a </a:t>
            </a:r>
            <a:r>
              <a:rPr sz="1050" spc="-114" dirty="0" smtClean="0">
                <a:solidFill>
                  <a:srgbClr val="615B66"/>
                </a:solidFill>
                <a:latin typeface="+mj-lt"/>
                <a:cs typeface="Arial"/>
              </a:rPr>
              <a:t> </a:t>
            </a:r>
            <a:r>
              <a:rPr sz="1150" spc="0" dirty="0" smtClean="0">
                <a:solidFill>
                  <a:srgbClr val="615B66"/>
                </a:solidFill>
                <a:latin typeface="+mj-lt"/>
                <a:cs typeface="Times New Roman"/>
              </a:rPr>
              <a:t>is</a:t>
            </a:r>
            <a:r>
              <a:rPr sz="1150" spc="94" dirty="0" smtClean="0">
                <a:solidFill>
                  <a:srgbClr val="615B66"/>
                </a:solidFill>
                <a:latin typeface="+mj-lt"/>
                <a:cs typeface="Times New Roman"/>
              </a:rPr>
              <a:t> </a:t>
            </a:r>
            <a:r>
              <a:rPr sz="1050" spc="0" dirty="0" smtClean="0">
                <a:solidFill>
                  <a:srgbClr val="615B66"/>
                </a:solidFill>
                <a:latin typeface="+mj-lt"/>
                <a:cs typeface="Arial"/>
              </a:rPr>
              <a:t>av</a:t>
            </a:r>
            <a:r>
              <a:rPr sz="1050" spc="0" dirty="0" smtClean="0">
                <a:solidFill>
                  <a:srgbClr val="4B4850"/>
                </a:solidFill>
                <a:latin typeface="+mj-lt"/>
                <a:cs typeface="Arial"/>
              </a:rPr>
              <a:t>a</a:t>
            </a:r>
            <a:r>
              <a:rPr sz="1050" spc="-94" dirty="0" smtClean="0">
                <a:solidFill>
                  <a:srgbClr val="4B4850"/>
                </a:solidFill>
                <a:latin typeface="+mj-lt"/>
                <a:cs typeface="Arial"/>
              </a:rPr>
              <a:t> </a:t>
            </a:r>
            <a:r>
              <a:rPr sz="1150" b="1" spc="0" dirty="0" smtClean="0">
                <a:solidFill>
                  <a:srgbClr val="615B66"/>
                </a:solidFill>
                <a:latin typeface="+mj-lt"/>
                <a:cs typeface="Arial"/>
              </a:rPr>
              <a:t>i</a:t>
            </a:r>
            <a:r>
              <a:rPr sz="1150" b="1" spc="55" dirty="0" smtClean="0">
                <a:solidFill>
                  <a:srgbClr val="615B66"/>
                </a:solidFill>
                <a:latin typeface="+mj-lt"/>
                <a:cs typeface="Arial"/>
              </a:rPr>
              <a:t> </a:t>
            </a:r>
            <a:r>
              <a:rPr sz="1050" spc="0" dirty="0" smtClean="0">
                <a:solidFill>
                  <a:srgbClr val="615B66"/>
                </a:solidFill>
                <a:latin typeface="+mj-lt"/>
                <a:cs typeface="Arial"/>
              </a:rPr>
              <a:t>l</a:t>
            </a:r>
            <a:r>
              <a:rPr sz="1050" spc="0" dirty="0" smtClean="0">
                <a:solidFill>
                  <a:srgbClr val="4B4850"/>
                </a:solidFill>
                <a:latin typeface="+mj-lt"/>
                <a:cs typeface="Arial"/>
              </a:rPr>
              <a:t>a</a:t>
            </a:r>
            <a:r>
              <a:rPr sz="1050" spc="0" dirty="0" smtClean="0">
                <a:solidFill>
                  <a:srgbClr val="615B66"/>
                </a:solidFill>
                <a:latin typeface="+mj-lt"/>
                <a:cs typeface="Arial"/>
              </a:rPr>
              <a:t>ble</a:t>
            </a:r>
            <a:r>
              <a:rPr sz="1050" spc="125" dirty="0" smtClean="0">
                <a:solidFill>
                  <a:srgbClr val="615B66"/>
                </a:solidFill>
                <a:latin typeface="+mj-lt"/>
                <a:cs typeface="Arial"/>
              </a:rPr>
              <a:t> </a:t>
            </a:r>
            <a:r>
              <a:rPr sz="1050" spc="0" dirty="0" smtClean="0">
                <a:solidFill>
                  <a:srgbClr val="615B66"/>
                </a:solidFill>
                <a:latin typeface="+mj-lt"/>
                <a:cs typeface="Arial"/>
              </a:rPr>
              <a:t>whe</a:t>
            </a:r>
            <a:r>
              <a:rPr sz="1050" spc="0" dirty="0" smtClean="0">
                <a:solidFill>
                  <a:srgbClr val="4C5A77"/>
                </a:solidFill>
                <a:latin typeface="+mj-lt"/>
                <a:cs typeface="Arial"/>
              </a:rPr>
              <a:t>n</a:t>
            </a:r>
            <a:endParaRPr sz="1050">
              <a:latin typeface="+mj-lt"/>
              <a:cs typeface="Arial"/>
            </a:endParaRPr>
          </a:p>
          <a:p>
            <a:pPr marL="307586" marR="309848" algn="ctr">
              <a:lnSpc>
                <a:spcPct val="95825"/>
              </a:lnSpc>
            </a:pPr>
            <a:r>
              <a:rPr sz="1050" dirty="0" smtClean="0">
                <a:solidFill>
                  <a:srgbClr val="4B4850"/>
                </a:solidFill>
                <a:latin typeface="+mj-lt"/>
                <a:cs typeface="Arial"/>
              </a:rPr>
              <a:t>P</a:t>
            </a:r>
            <a:r>
              <a:rPr sz="1050" dirty="0" smtClean="0">
                <a:solidFill>
                  <a:srgbClr val="615B66"/>
                </a:solidFill>
                <a:latin typeface="+mj-lt"/>
                <a:cs typeface="Arial"/>
              </a:rPr>
              <a:t>has</a:t>
            </a:r>
            <a:r>
              <a:rPr sz="1050" dirty="0" smtClean="0">
                <a:solidFill>
                  <a:srgbClr val="4B4850"/>
                </a:solidFill>
                <a:latin typeface="+mj-lt"/>
                <a:cs typeface="Arial"/>
              </a:rPr>
              <a:t>e</a:t>
            </a:r>
            <a:r>
              <a:rPr sz="1050" spc="125" dirty="0" smtClean="0">
                <a:solidFill>
                  <a:srgbClr val="4B4850"/>
                </a:solidFill>
                <a:latin typeface="+mj-lt"/>
                <a:cs typeface="Arial"/>
              </a:rPr>
              <a:t> </a:t>
            </a:r>
            <a:r>
              <a:rPr sz="1050" spc="0" dirty="0" smtClean="0">
                <a:solidFill>
                  <a:srgbClr val="4B4850"/>
                </a:solidFill>
                <a:latin typeface="+mj-lt"/>
                <a:cs typeface="Arial"/>
              </a:rPr>
              <a:t>2</a:t>
            </a:r>
            <a:r>
              <a:rPr sz="1050" spc="58" dirty="0" smtClean="0">
                <a:solidFill>
                  <a:srgbClr val="4B4850"/>
                </a:solidFill>
                <a:latin typeface="+mj-lt"/>
                <a:cs typeface="Arial"/>
              </a:rPr>
              <a:t> </a:t>
            </a:r>
            <a:r>
              <a:rPr sz="1050" spc="0" dirty="0" smtClean="0">
                <a:solidFill>
                  <a:srgbClr val="615B66"/>
                </a:solidFill>
                <a:latin typeface="+mj-lt"/>
                <a:cs typeface="Arial"/>
              </a:rPr>
              <a:t>comp</a:t>
            </a:r>
            <a:r>
              <a:rPr sz="1050" spc="0" dirty="0" smtClean="0">
                <a:solidFill>
                  <a:srgbClr val="4C5A77"/>
                </a:solidFill>
                <a:latin typeface="+mj-lt"/>
                <a:cs typeface="Arial"/>
              </a:rPr>
              <a:t>l</a:t>
            </a:r>
            <a:r>
              <a:rPr sz="1050" spc="0" dirty="0" smtClean="0">
                <a:solidFill>
                  <a:srgbClr val="615B66"/>
                </a:solidFill>
                <a:latin typeface="+mj-lt"/>
                <a:cs typeface="Arial"/>
              </a:rPr>
              <a:t>etes,</a:t>
            </a:r>
            <a:endParaRPr sz="1050">
              <a:latin typeface="+mj-lt"/>
              <a:cs typeface="Arial"/>
            </a:endParaRPr>
          </a:p>
        </p:txBody>
      </p:sp>
      <p:sp>
        <p:nvSpPr>
          <p:cNvPr id="104" name="object 8"/>
          <p:cNvSpPr txBox="1"/>
          <p:nvPr/>
        </p:nvSpPr>
        <p:spPr>
          <a:xfrm>
            <a:off x="6637785" y="4318884"/>
            <a:ext cx="114387" cy="161290"/>
          </a:xfrm>
          <a:prstGeom prst="rect">
            <a:avLst/>
          </a:prstGeom>
        </p:spPr>
        <p:txBody>
          <a:bodyPr wrap="square" lIns="0" tIns="0" rIns="0" bIns="0" rtlCol="0">
            <a:noAutofit/>
          </a:bodyPr>
          <a:lstStyle/>
          <a:p>
            <a:pPr marL="12700">
              <a:lnSpc>
                <a:spcPts val="1190"/>
              </a:lnSpc>
              <a:spcBef>
                <a:spcPts val="59"/>
              </a:spcBef>
            </a:pPr>
            <a:r>
              <a:rPr sz="1050" spc="0" dirty="0" smtClean="0">
                <a:solidFill>
                  <a:srgbClr val="4B4850"/>
                </a:solidFill>
                <a:latin typeface="+mj-lt"/>
                <a:cs typeface="Arial"/>
              </a:rPr>
              <a:t>•</a:t>
            </a:r>
            <a:endParaRPr sz="1050">
              <a:latin typeface="+mj-lt"/>
              <a:cs typeface="Arial"/>
            </a:endParaRPr>
          </a:p>
        </p:txBody>
      </p:sp>
      <p:sp>
        <p:nvSpPr>
          <p:cNvPr id="105" name="object 7"/>
          <p:cNvSpPr txBox="1"/>
          <p:nvPr/>
        </p:nvSpPr>
        <p:spPr>
          <a:xfrm>
            <a:off x="2577537" y="4324973"/>
            <a:ext cx="30550" cy="63500"/>
          </a:xfrm>
          <a:prstGeom prst="rect">
            <a:avLst/>
          </a:prstGeom>
        </p:spPr>
        <p:txBody>
          <a:bodyPr wrap="square" lIns="0" tIns="0" rIns="0" bIns="0" rtlCol="0">
            <a:noAutofit/>
          </a:bodyPr>
          <a:lstStyle/>
          <a:p>
            <a:pPr algn="ctr">
              <a:lnSpc>
                <a:spcPct val="95825"/>
              </a:lnSpc>
              <a:spcBef>
                <a:spcPts val="60"/>
              </a:spcBef>
            </a:pPr>
            <a:r>
              <a:rPr sz="300" spc="0" dirty="0" smtClean="0">
                <a:solidFill>
                  <a:srgbClr val="B1B1B1"/>
                </a:solidFill>
                <a:latin typeface="+mj-lt"/>
                <a:cs typeface="Arial"/>
              </a:rPr>
              <a:t>I</a:t>
            </a:r>
            <a:endParaRPr sz="300">
              <a:latin typeface="+mj-lt"/>
              <a:cs typeface="Arial"/>
            </a:endParaRPr>
          </a:p>
        </p:txBody>
      </p:sp>
      <p:sp>
        <p:nvSpPr>
          <p:cNvPr id="106" name="object 6"/>
          <p:cNvSpPr txBox="1"/>
          <p:nvPr/>
        </p:nvSpPr>
        <p:spPr>
          <a:xfrm>
            <a:off x="4619092" y="4324973"/>
            <a:ext cx="30550" cy="63500"/>
          </a:xfrm>
          <a:prstGeom prst="rect">
            <a:avLst/>
          </a:prstGeom>
        </p:spPr>
        <p:txBody>
          <a:bodyPr wrap="square" lIns="0" tIns="0" rIns="0" bIns="0" rtlCol="0">
            <a:noAutofit/>
          </a:bodyPr>
          <a:lstStyle/>
          <a:p>
            <a:pPr algn="ctr">
              <a:lnSpc>
                <a:spcPct val="95825"/>
              </a:lnSpc>
              <a:spcBef>
                <a:spcPts val="60"/>
              </a:spcBef>
            </a:pPr>
            <a:r>
              <a:rPr sz="300" spc="0" dirty="0" smtClean="0">
                <a:solidFill>
                  <a:srgbClr val="B1B1B1"/>
                </a:solidFill>
                <a:latin typeface="+mj-lt"/>
                <a:cs typeface="Arial"/>
              </a:rPr>
              <a:t>I</a:t>
            </a:r>
            <a:endParaRPr sz="300">
              <a:latin typeface="+mj-lt"/>
              <a:cs typeface="Arial"/>
            </a:endParaRPr>
          </a:p>
        </p:txBody>
      </p:sp>
      <p:sp>
        <p:nvSpPr>
          <p:cNvPr id="107" name="object 5"/>
          <p:cNvSpPr txBox="1"/>
          <p:nvPr/>
        </p:nvSpPr>
        <p:spPr>
          <a:xfrm>
            <a:off x="1733938" y="5322438"/>
            <a:ext cx="219557" cy="577459"/>
          </a:xfrm>
          <a:prstGeom prst="rect">
            <a:avLst/>
          </a:prstGeom>
        </p:spPr>
        <p:txBody>
          <a:bodyPr wrap="square" lIns="0" tIns="0" rIns="0" bIns="0" rtlCol="0">
            <a:noAutofit/>
          </a:bodyPr>
          <a:lstStyle/>
          <a:p>
            <a:pPr marL="12700">
              <a:lnSpc>
                <a:spcPts val="1190"/>
              </a:lnSpc>
              <a:spcBef>
                <a:spcPts val="59"/>
              </a:spcBef>
            </a:pPr>
            <a:r>
              <a:rPr sz="1050" b="1" dirty="0" smtClean="0">
                <a:solidFill>
                  <a:srgbClr val="4B4850"/>
                </a:solidFill>
                <a:latin typeface="+mj-lt"/>
                <a:cs typeface="Arial"/>
              </a:rPr>
              <a:t>R4</a:t>
            </a:r>
            <a:endParaRPr sz="1050">
              <a:latin typeface="+mj-lt"/>
              <a:cs typeface="Arial"/>
            </a:endParaRPr>
          </a:p>
          <a:p>
            <a:pPr marL="12700" marR="2286">
              <a:lnSpc>
                <a:spcPct val="95825"/>
              </a:lnSpc>
              <a:spcBef>
                <a:spcPts val="385"/>
              </a:spcBef>
            </a:pPr>
            <a:r>
              <a:rPr sz="1050" b="1" dirty="0" smtClean="0">
                <a:solidFill>
                  <a:srgbClr val="4B4850"/>
                </a:solidFill>
                <a:latin typeface="+mj-lt"/>
                <a:cs typeface="Arial"/>
              </a:rPr>
              <a:t>R2</a:t>
            </a:r>
            <a:endParaRPr sz="1050">
              <a:latin typeface="+mj-lt"/>
              <a:cs typeface="Arial"/>
            </a:endParaRPr>
          </a:p>
          <a:p>
            <a:pPr marL="12700" marR="3895">
              <a:lnSpc>
                <a:spcPct val="95825"/>
              </a:lnSpc>
              <a:spcBef>
                <a:spcPts val="524"/>
              </a:spcBef>
            </a:pPr>
            <a:r>
              <a:rPr sz="950" b="1" dirty="0" smtClean="0">
                <a:solidFill>
                  <a:srgbClr val="4B4850"/>
                </a:solidFill>
                <a:latin typeface="+mj-lt"/>
                <a:cs typeface="Arial"/>
              </a:rPr>
              <a:t>RS</a:t>
            </a:r>
            <a:endParaRPr sz="950">
              <a:latin typeface="+mj-lt"/>
              <a:cs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object 23"/>
          <p:cNvSpPr txBox="1"/>
          <p:nvPr/>
        </p:nvSpPr>
        <p:spPr>
          <a:xfrm>
            <a:off x="1416952" y="2716535"/>
            <a:ext cx="1117449" cy="731327"/>
          </a:xfrm>
          <a:prstGeom prst="rect">
            <a:avLst/>
          </a:prstGeom>
        </p:spPr>
        <p:txBody>
          <a:bodyPr wrap="square" lIns="0" tIns="0" rIns="0" bIns="0" rtlCol="0">
            <a:noAutofit/>
          </a:bodyPr>
          <a:lstStyle/>
          <a:p>
            <a:pPr marL="12700" marR="15239">
              <a:lnSpc>
                <a:spcPts val="905"/>
              </a:lnSpc>
              <a:spcBef>
                <a:spcPts val="45"/>
              </a:spcBef>
            </a:pPr>
            <a:r>
              <a:rPr sz="750" dirty="0" smtClean="0">
                <a:solidFill>
                  <a:srgbClr val="627086"/>
                </a:solidFill>
                <a:latin typeface="+mj-lt"/>
                <a:cs typeface="Arial"/>
              </a:rPr>
              <a:t>:i</a:t>
            </a:r>
            <a:r>
              <a:rPr sz="750" dirty="0" smtClean="0">
                <a:solidFill>
                  <a:srgbClr val="5B5461"/>
                </a:solidFill>
                <a:latin typeface="+mj-lt"/>
                <a:cs typeface="Arial"/>
              </a:rPr>
              <a:t>n</a:t>
            </a:r>
            <a:r>
              <a:rPr sz="750" dirty="0" smtClean="0">
                <a:solidFill>
                  <a:srgbClr val="3E3D4F"/>
                </a:solidFill>
                <a:latin typeface="+mj-lt"/>
                <a:cs typeface="Arial"/>
              </a:rPr>
              <a:t>_</a:t>
            </a:r>
            <a:r>
              <a:rPr sz="750" dirty="0" smtClean="0">
                <a:solidFill>
                  <a:srgbClr val="5B5461"/>
                </a:solidFill>
                <a:latin typeface="+mj-lt"/>
                <a:cs typeface="Arial"/>
              </a:rPr>
              <a:t>Zip[</a:t>
            </a:r>
            <a:r>
              <a:rPr sz="750" dirty="0" smtClean="0">
                <a:solidFill>
                  <a:srgbClr val="825E49"/>
                </a:solidFill>
                <a:latin typeface="+mj-lt"/>
                <a:cs typeface="Arial"/>
              </a:rPr>
              <a:t>I</a:t>
            </a:r>
            <a:r>
              <a:rPr sz="750" dirty="0" smtClean="0">
                <a:solidFill>
                  <a:srgbClr val="7BBEE9"/>
                </a:solidFill>
                <a:latin typeface="+mj-lt"/>
                <a:cs typeface="Arial"/>
              </a:rPr>
              <a:t>I</a:t>
            </a:r>
            <a:r>
              <a:rPr sz="750" dirty="0" smtClean="0">
                <a:solidFill>
                  <a:srgbClr val="5B5461"/>
                </a:solidFill>
                <a:latin typeface="+mj-lt"/>
                <a:cs typeface="Arial"/>
              </a:rPr>
              <a:t>NJ</a:t>
            </a:r>
            <a:r>
              <a:rPr sz="750" dirty="0" smtClean="0">
                <a:solidFill>
                  <a:srgbClr val="3E3D4F"/>
                </a:solidFill>
                <a:latin typeface="+mj-lt"/>
                <a:cs typeface="Arial"/>
              </a:rPr>
              <a:t>E</a:t>
            </a:r>
            <a:r>
              <a:rPr sz="750" dirty="0" smtClean="0">
                <a:solidFill>
                  <a:srgbClr val="5B5461"/>
                </a:solidFill>
                <a:latin typeface="+mj-lt"/>
                <a:cs typeface="Arial"/>
              </a:rPr>
              <a:t>GER</a:t>
            </a:r>
            <a:r>
              <a:rPr sz="750" dirty="0" smtClean="0">
                <a:solidFill>
                  <a:srgbClr val="787077"/>
                </a:solidFill>
                <a:latin typeface="+mj-lt"/>
                <a:cs typeface="Arial"/>
              </a:rPr>
              <a:t>}</a:t>
            </a:r>
            <a:r>
              <a:rPr sz="750" dirty="0" smtClean="0">
                <a:solidFill>
                  <a:srgbClr val="5B5461"/>
                </a:solidFill>
                <a:latin typeface="+mj-lt"/>
                <a:cs typeface="Segoe UI"/>
              </a:rPr>
              <a:t>�</a:t>
            </a:r>
            <a:endParaRPr sz="750" dirty="0">
              <a:latin typeface="+mj-lt"/>
              <a:cs typeface="Segoe UI"/>
            </a:endParaRPr>
          </a:p>
          <a:p>
            <a:pPr marL="21844" marR="15239">
              <a:lnSpc>
                <a:spcPts val="915"/>
              </a:lnSpc>
              <a:spcBef>
                <a:spcPts val="0"/>
              </a:spcBef>
            </a:pPr>
            <a:r>
              <a:rPr sz="800" dirty="0" smtClean="0">
                <a:solidFill>
                  <a:srgbClr val="485D70"/>
                </a:solidFill>
                <a:latin typeface="+mj-lt"/>
                <a:cs typeface="Arial"/>
              </a:rPr>
              <a:t>"</a:t>
            </a:r>
            <a:r>
              <a:rPr sz="800" dirty="0" smtClean="0">
                <a:solidFill>
                  <a:srgbClr val="5B5461"/>
                </a:solidFill>
                <a:latin typeface="+mj-lt"/>
                <a:cs typeface="Arial"/>
              </a:rPr>
              <a:t>n</a:t>
            </a:r>
            <a:r>
              <a:rPr sz="800" dirty="0" smtClean="0">
                <a:solidFill>
                  <a:srgbClr val="3E3D4F"/>
                </a:solidFill>
                <a:latin typeface="+mj-lt"/>
                <a:cs typeface="Arial"/>
              </a:rPr>
              <a:t>_</a:t>
            </a:r>
            <a:r>
              <a:rPr sz="800" dirty="0" smtClean="0">
                <a:solidFill>
                  <a:srgbClr val="5B5461"/>
                </a:solidFill>
                <a:latin typeface="+mj-lt"/>
                <a:cs typeface="Arial"/>
              </a:rPr>
              <a:t>Nb</a:t>
            </a:r>
            <a:r>
              <a:rPr sz="800" dirty="0" smtClean="0">
                <a:solidFill>
                  <a:srgbClr val="485D70"/>
                </a:solidFill>
                <a:latin typeface="+mj-lt"/>
                <a:cs typeface="Arial"/>
              </a:rPr>
              <a:t>r</a:t>
            </a:r>
            <a:r>
              <a:rPr sz="800" dirty="0" smtClean="0">
                <a:solidFill>
                  <a:srgbClr val="5B5461"/>
                </a:solidFill>
                <a:latin typeface="+mj-lt"/>
                <a:cs typeface="Arial"/>
              </a:rPr>
              <a:t>(</a:t>
            </a:r>
            <a:r>
              <a:rPr sz="800" dirty="0" smtClean="0">
                <a:solidFill>
                  <a:srgbClr val="21496E"/>
                </a:solidFill>
                <a:latin typeface="+mj-lt"/>
                <a:cs typeface="Arial"/>
              </a:rPr>
              <a:t>I</a:t>
            </a:r>
            <a:r>
              <a:rPr sz="800" dirty="0" smtClean="0">
                <a:solidFill>
                  <a:srgbClr val="5B5461"/>
                </a:solidFill>
                <a:latin typeface="+mj-lt"/>
                <a:cs typeface="Arial"/>
              </a:rPr>
              <a:t>NITIEGElR)</a:t>
            </a:r>
            <a:r>
              <a:rPr sz="800" dirty="0" smtClean="0">
                <a:solidFill>
                  <a:srgbClr val="627086"/>
                </a:solidFill>
                <a:latin typeface="+mj-lt"/>
                <a:cs typeface="Arial"/>
              </a:rPr>
              <a:t>i</a:t>
            </a:r>
            <a:endParaRPr sz="800" dirty="0">
              <a:latin typeface="+mj-lt"/>
              <a:cs typeface="Arial"/>
            </a:endParaRPr>
          </a:p>
          <a:p>
            <a:pPr marL="21844">
              <a:lnSpc>
                <a:spcPts val="865"/>
              </a:lnSpc>
            </a:pPr>
            <a:r>
              <a:rPr sz="800" dirty="0" smtClean="0">
                <a:solidFill>
                  <a:srgbClr val="485D70"/>
                </a:solidFill>
                <a:latin typeface="+mj-lt"/>
                <a:cs typeface="Arial"/>
              </a:rPr>
              <a:t>i</a:t>
            </a:r>
            <a:r>
              <a:rPr sz="800" dirty="0" smtClean="0">
                <a:solidFill>
                  <a:srgbClr val="5B5461"/>
                </a:solidFill>
                <a:latin typeface="+mj-lt"/>
                <a:cs typeface="Arial"/>
              </a:rPr>
              <a:t>n</a:t>
            </a:r>
            <a:r>
              <a:rPr sz="800" spc="-150" dirty="0" smtClean="0">
                <a:solidFill>
                  <a:srgbClr val="5B5461"/>
                </a:solidFill>
                <a:latin typeface="+mj-lt"/>
                <a:cs typeface="Arial"/>
              </a:rPr>
              <a:t> </a:t>
            </a:r>
            <a:r>
              <a:rPr sz="800" spc="-69" dirty="0" smtClean="0">
                <a:solidFill>
                  <a:srgbClr val="3E3D4F"/>
                </a:solidFill>
                <a:latin typeface="+mj-lt"/>
                <a:cs typeface="Arial"/>
              </a:rPr>
              <a:t>_</a:t>
            </a:r>
            <a:r>
              <a:rPr sz="800" spc="0" dirty="0" smtClean="0">
                <a:solidFill>
                  <a:srgbClr val="5B5461"/>
                </a:solidFill>
                <a:latin typeface="+mj-lt"/>
                <a:cs typeface="Arial"/>
              </a:rPr>
              <a:t>Str</a:t>
            </a:r>
            <a:r>
              <a:rPr sz="800" spc="0" dirty="0" smtClean="0">
                <a:solidFill>
                  <a:srgbClr val="3E3D4F"/>
                </a:solidFill>
                <a:latin typeface="+mj-lt"/>
                <a:cs typeface="Arial"/>
              </a:rPr>
              <a:t>e</a:t>
            </a:r>
            <a:r>
              <a:rPr sz="800" spc="0" dirty="0" smtClean="0">
                <a:solidFill>
                  <a:srgbClr val="5B5461"/>
                </a:solidFill>
                <a:latin typeface="+mj-lt"/>
                <a:cs typeface="Arial"/>
              </a:rPr>
              <a:t>e</a:t>
            </a:r>
            <a:r>
              <a:rPr sz="800" spc="0" dirty="0" smtClean="0">
                <a:solidFill>
                  <a:srgbClr val="3E3D4F"/>
                </a:solidFill>
                <a:latin typeface="+mj-lt"/>
                <a:cs typeface="Arial"/>
              </a:rPr>
              <a:t>t</a:t>
            </a:r>
            <a:r>
              <a:rPr sz="800" spc="0" dirty="0" smtClean="0">
                <a:solidFill>
                  <a:srgbClr val="5B5461"/>
                </a:solidFill>
                <a:latin typeface="+mj-lt"/>
                <a:cs typeface="Arial"/>
              </a:rPr>
              <a:t>(C</a:t>
            </a:r>
            <a:r>
              <a:rPr sz="800" spc="0" dirty="0" smtClean="0">
                <a:solidFill>
                  <a:srgbClr val="3E3D4F"/>
                </a:solidFill>
                <a:latin typeface="+mj-lt"/>
                <a:cs typeface="Arial"/>
              </a:rPr>
              <a:t>H</a:t>
            </a:r>
            <a:r>
              <a:rPr sz="800" spc="0" dirty="0" smtClean="0">
                <a:solidFill>
                  <a:srgbClr val="5B5461"/>
                </a:solidFill>
                <a:latin typeface="+mj-lt"/>
                <a:cs typeface="Arial"/>
              </a:rPr>
              <a:t>AR</a:t>
            </a:r>
            <a:r>
              <a:rPr sz="800" spc="0" dirty="0" smtClean="0">
                <a:solidFill>
                  <a:srgbClr val="D0A36D"/>
                </a:solidFill>
                <a:latin typeface="+mj-lt"/>
                <a:cs typeface="Arial"/>
              </a:rPr>
              <a:t>1</a:t>
            </a:r>
            <a:r>
              <a:rPr sz="800" spc="0" dirty="0" smtClean="0">
                <a:solidFill>
                  <a:srgbClr val="5B5461"/>
                </a:solidFill>
                <a:latin typeface="+mj-lt"/>
                <a:cs typeface="Arial"/>
              </a:rPr>
              <a:t>{l5H,</a:t>
            </a:r>
            <a:r>
              <a:rPr sz="800" spc="0" dirty="0" smtClean="0">
                <a:solidFill>
                  <a:srgbClr val="7BBEE9"/>
                </a:solidFill>
                <a:latin typeface="+mj-lt"/>
                <a:cs typeface="Arial"/>
              </a:rPr>
              <a:t>,</a:t>
            </a:r>
            <a:endParaRPr sz="800" dirty="0">
              <a:latin typeface="+mj-lt"/>
              <a:cs typeface="Arial"/>
            </a:endParaRPr>
          </a:p>
          <a:p>
            <a:pPr marL="21844" marR="15239">
              <a:lnSpc>
                <a:spcPts val="994"/>
              </a:lnSpc>
              <a:spcBef>
                <a:spcPts val="6"/>
              </a:spcBef>
            </a:pPr>
            <a:r>
              <a:rPr sz="900" dirty="0" smtClean="0">
                <a:solidFill>
                  <a:srgbClr val="485D70"/>
                </a:solidFill>
                <a:latin typeface="+mj-lt"/>
                <a:cs typeface="Times New Roman"/>
              </a:rPr>
              <a:t>i</a:t>
            </a:r>
            <a:r>
              <a:rPr sz="900" dirty="0" smtClean="0">
                <a:solidFill>
                  <a:srgbClr val="5B5461"/>
                </a:solidFill>
                <a:latin typeface="+mj-lt"/>
                <a:cs typeface="Times New Roman"/>
              </a:rPr>
              <a:t>n</a:t>
            </a:r>
            <a:r>
              <a:rPr sz="900" spc="-154" dirty="0" smtClean="0">
                <a:solidFill>
                  <a:srgbClr val="5B5461"/>
                </a:solidFill>
                <a:latin typeface="+mj-lt"/>
                <a:cs typeface="Times New Roman"/>
              </a:rPr>
              <a:t> </a:t>
            </a:r>
            <a:r>
              <a:rPr sz="900" spc="-69" dirty="0" smtClean="0">
                <a:solidFill>
                  <a:srgbClr val="3E3D4F"/>
                </a:solidFill>
                <a:latin typeface="+mj-lt"/>
                <a:cs typeface="Times New Roman"/>
              </a:rPr>
              <a:t>_</a:t>
            </a:r>
            <a:r>
              <a:rPr sz="800" spc="0" dirty="0" smtClean="0">
                <a:solidFill>
                  <a:srgbClr val="5B5461"/>
                </a:solidFill>
                <a:latin typeface="+mj-lt"/>
                <a:cs typeface="Arial"/>
              </a:rPr>
              <a:t>Stat</a:t>
            </a:r>
            <a:r>
              <a:rPr sz="800" spc="0" dirty="0" smtClean="0">
                <a:solidFill>
                  <a:srgbClr val="3E3D4F"/>
                </a:solidFill>
                <a:latin typeface="+mj-lt"/>
                <a:cs typeface="Arial"/>
              </a:rPr>
              <a:t>e</a:t>
            </a:r>
            <a:r>
              <a:rPr sz="800" spc="-94" dirty="0" smtClean="0">
                <a:solidFill>
                  <a:srgbClr val="3E3D4F"/>
                </a:solidFill>
                <a:latin typeface="+mj-lt"/>
                <a:cs typeface="Arial"/>
              </a:rPr>
              <a:t> </a:t>
            </a:r>
            <a:r>
              <a:rPr sz="900" spc="0" dirty="0" smtClean="0">
                <a:solidFill>
                  <a:srgbClr val="485D70"/>
                </a:solidFill>
                <a:latin typeface="+mj-lt"/>
                <a:cs typeface="Times New Roman"/>
              </a:rPr>
              <a:t>[</a:t>
            </a:r>
            <a:r>
              <a:rPr sz="900" spc="0" dirty="0" smtClean="0">
                <a:solidFill>
                  <a:srgbClr val="5B5461"/>
                </a:solidFill>
                <a:latin typeface="+mj-lt"/>
                <a:cs typeface="Times New Roman"/>
              </a:rPr>
              <a:t>CHAR(2)),</a:t>
            </a:r>
            <a:r>
              <a:rPr sz="900" spc="0" dirty="0" smtClean="0">
                <a:solidFill>
                  <a:srgbClr val="7BBEE9"/>
                </a:solidFill>
                <a:latin typeface="+mj-lt"/>
                <a:cs typeface="Times New Roman"/>
              </a:rPr>
              <a:t>.</a:t>
            </a:r>
            <a:endParaRPr sz="900" dirty="0">
              <a:latin typeface="+mj-lt"/>
              <a:cs typeface="Times New Roman"/>
            </a:endParaRPr>
          </a:p>
          <a:p>
            <a:pPr marL="21844" marR="15239">
              <a:lnSpc>
                <a:spcPct val="95825"/>
              </a:lnSpc>
            </a:pPr>
            <a:r>
              <a:rPr sz="800" dirty="0" smtClean="0">
                <a:solidFill>
                  <a:srgbClr val="485D70"/>
                </a:solidFill>
                <a:latin typeface="+mj-lt"/>
                <a:cs typeface="Arial"/>
              </a:rPr>
              <a:t>"</a:t>
            </a:r>
            <a:r>
              <a:rPr sz="800" dirty="0" smtClean="0">
                <a:solidFill>
                  <a:srgbClr val="5B5461"/>
                </a:solidFill>
                <a:latin typeface="+mj-lt"/>
                <a:cs typeface="Arial"/>
              </a:rPr>
              <a:t>n</a:t>
            </a:r>
            <a:r>
              <a:rPr sz="800" spc="-150" dirty="0" smtClean="0">
                <a:solidFill>
                  <a:srgbClr val="5B5461"/>
                </a:solidFill>
                <a:latin typeface="+mj-lt"/>
                <a:cs typeface="Arial"/>
              </a:rPr>
              <a:t> </a:t>
            </a:r>
            <a:r>
              <a:rPr sz="800" spc="0" dirty="0" smtClean="0">
                <a:solidFill>
                  <a:srgbClr val="3E3D4F"/>
                </a:solidFill>
                <a:latin typeface="+mj-lt"/>
                <a:cs typeface="Arial"/>
              </a:rPr>
              <a:t>_</a:t>
            </a:r>
            <a:r>
              <a:rPr sz="800" spc="0" dirty="0" smtClean="0">
                <a:solidFill>
                  <a:srgbClr val="5B5461"/>
                </a:solidFill>
                <a:latin typeface="+mj-lt"/>
                <a:cs typeface="Arial"/>
              </a:rPr>
              <a:t>Oity(</a:t>
            </a:r>
            <a:r>
              <a:rPr sz="800" spc="-79" dirty="0" smtClean="0">
                <a:solidFill>
                  <a:srgbClr val="5B5461"/>
                </a:solidFill>
                <a:latin typeface="+mj-lt"/>
                <a:cs typeface="Arial"/>
              </a:rPr>
              <a:t> </a:t>
            </a:r>
            <a:r>
              <a:rPr sz="800" spc="0" dirty="0" smtClean="0">
                <a:solidFill>
                  <a:srgbClr val="5B5461"/>
                </a:solidFill>
                <a:latin typeface="+mj-lt"/>
                <a:cs typeface="Arial"/>
              </a:rPr>
              <a:t>O</a:t>
            </a:r>
            <a:r>
              <a:rPr sz="800" spc="0" dirty="0" smtClean="0">
                <a:solidFill>
                  <a:srgbClr val="3E3D4F"/>
                </a:solidFill>
                <a:latin typeface="+mj-lt"/>
                <a:cs typeface="Arial"/>
              </a:rPr>
              <a:t>H</a:t>
            </a:r>
            <a:r>
              <a:rPr sz="800" spc="0" dirty="0" smtClean="0">
                <a:solidFill>
                  <a:srgbClr val="5B5461"/>
                </a:solidFill>
                <a:latin typeface="+mj-lt"/>
                <a:cs typeface="Arial"/>
              </a:rPr>
              <a:t>AR</a:t>
            </a:r>
            <a:r>
              <a:rPr sz="800" spc="0" dirty="0" smtClean="0">
                <a:solidFill>
                  <a:srgbClr val="485D70"/>
                </a:solidFill>
                <a:latin typeface="+mj-lt"/>
                <a:cs typeface="Arial"/>
              </a:rPr>
              <a:t>(</a:t>
            </a:r>
            <a:r>
              <a:rPr sz="800" spc="0" dirty="0" smtClean="0">
                <a:solidFill>
                  <a:srgbClr val="5B5461"/>
                </a:solidFill>
                <a:latin typeface="+mj-lt"/>
                <a:cs typeface="Arial"/>
              </a:rPr>
              <a:t>!S)I</a:t>
            </a:r>
            <a:endParaRPr sz="800" dirty="0">
              <a:latin typeface="+mj-lt"/>
              <a:cs typeface="Arial"/>
            </a:endParaRPr>
          </a:p>
          <a:p>
            <a:pPr marL="21844" marR="15239">
              <a:lnSpc>
                <a:spcPct val="95825"/>
              </a:lnSpc>
              <a:spcBef>
                <a:spcPts val="45"/>
              </a:spcBef>
            </a:pPr>
            <a:r>
              <a:rPr sz="850" dirty="0" smtClean="0">
                <a:solidFill>
                  <a:srgbClr val="5B5461"/>
                </a:solidFill>
                <a:latin typeface="+mj-lt"/>
                <a:cs typeface="Times New Roman"/>
              </a:rPr>
              <a:t>FILI</a:t>
            </a:r>
            <a:r>
              <a:rPr sz="850" dirty="0" smtClean="0">
                <a:solidFill>
                  <a:srgbClr val="2A2B24"/>
                </a:solidFill>
                <a:latin typeface="+mj-lt"/>
                <a:cs typeface="Times New Roman"/>
              </a:rPr>
              <a:t>=</a:t>
            </a:r>
            <a:r>
              <a:rPr sz="850" dirty="0" smtClean="0">
                <a:solidFill>
                  <a:srgbClr val="485D70"/>
                </a:solidFill>
                <a:latin typeface="+mj-lt"/>
                <a:cs typeface="Times New Roman"/>
              </a:rPr>
              <a:t>d</a:t>
            </a:r>
            <a:r>
              <a:rPr sz="850" dirty="0" smtClean="0">
                <a:solidFill>
                  <a:srgbClr val="5B5461"/>
                </a:solidFill>
                <a:latin typeface="+mj-lt"/>
                <a:cs typeface="Times New Roman"/>
              </a:rPr>
              <a:t>ata</a:t>
            </a:r>
            <a:r>
              <a:rPr sz="850" spc="-139" dirty="0" smtClean="0">
                <a:solidFill>
                  <a:srgbClr val="5B5461"/>
                </a:solidFill>
                <a:latin typeface="+mj-lt"/>
                <a:cs typeface="Times New Roman"/>
              </a:rPr>
              <a:t> </a:t>
            </a:r>
            <a:r>
              <a:rPr sz="850" spc="0" dirty="0" smtClean="0">
                <a:solidFill>
                  <a:srgbClr val="3E3D4F"/>
                </a:solidFill>
                <a:latin typeface="+mj-lt"/>
                <a:cs typeface="Times New Roman"/>
              </a:rPr>
              <a:t>_</a:t>
            </a:r>
            <a:r>
              <a:rPr sz="850" spc="0" dirty="0" smtClean="0">
                <a:solidFill>
                  <a:srgbClr val="21496E"/>
                </a:solidFill>
                <a:latin typeface="+mj-lt"/>
                <a:cs typeface="Times New Roman"/>
              </a:rPr>
              <a:t>i</a:t>
            </a:r>
            <a:r>
              <a:rPr sz="850" spc="0" dirty="0" smtClean="0">
                <a:solidFill>
                  <a:srgbClr val="485D70"/>
                </a:solidFill>
                <a:latin typeface="+mj-lt"/>
                <a:cs typeface="Times New Roman"/>
              </a:rPr>
              <a:t>n</a:t>
            </a:r>
            <a:r>
              <a:rPr sz="850" spc="0" dirty="0" smtClean="0">
                <a:solidFill>
                  <a:srgbClr val="5B5461"/>
                </a:solidFill>
                <a:latin typeface="+mj-lt"/>
                <a:cs typeface="Times New Roman"/>
              </a:rPr>
              <a:t>fil</a:t>
            </a:r>
            <a:r>
              <a:rPr sz="850" spc="0" dirty="0" smtClean="0">
                <a:solidFill>
                  <a:srgbClr val="3E3D4F"/>
                </a:solidFill>
                <a:latin typeface="+mj-lt"/>
                <a:cs typeface="Times New Roman"/>
              </a:rPr>
              <a:t>e</a:t>
            </a:r>
            <a:r>
              <a:rPr sz="850" spc="0" dirty="0" smtClean="0">
                <a:solidFill>
                  <a:srgbClr val="5B5461"/>
                </a:solidFill>
                <a:latin typeface="+mj-lt"/>
                <a:cs typeface="Times New Roman"/>
              </a:rPr>
              <a:t>l;</a:t>
            </a:r>
            <a:endParaRPr sz="850" dirty="0">
              <a:latin typeface="+mj-lt"/>
              <a:cs typeface="Times New Roman"/>
            </a:endParaRPr>
          </a:p>
        </p:txBody>
      </p:sp>
      <p:sp>
        <p:nvSpPr>
          <p:cNvPr id="55" name="Title 54"/>
          <p:cNvSpPr>
            <a:spLocks noGrp="1"/>
          </p:cNvSpPr>
          <p:nvPr>
            <p:ph type="title"/>
          </p:nvPr>
        </p:nvSpPr>
        <p:spPr/>
        <p:txBody>
          <a:bodyPr/>
          <a:lstStyle/>
          <a:p>
            <a:r>
              <a:rPr lang="en-US" dirty="0"/>
              <a:t>Simple Fast Load </a:t>
            </a:r>
            <a:r>
              <a:rPr lang="en-US" dirty="0" smtClean="0"/>
              <a:t>Script</a:t>
            </a:r>
            <a:endParaRPr lang="en-US" dirty="0"/>
          </a:p>
        </p:txBody>
      </p:sp>
      <p:sp>
        <p:nvSpPr>
          <p:cNvPr id="57" name="object 43"/>
          <p:cNvSpPr/>
          <p:nvPr/>
        </p:nvSpPr>
        <p:spPr>
          <a:xfrm>
            <a:off x="1434224" y="4954096"/>
            <a:ext cx="436659" cy="102870"/>
          </a:xfrm>
          <a:prstGeom prst="rect">
            <a:avLst/>
          </a:prstGeom>
          <a:blipFill>
            <a:blip r:embed="rId3" cstate="print"/>
            <a:stretch>
              <a:fillRect/>
            </a:stretch>
          </a:blipFill>
        </p:spPr>
        <p:txBody>
          <a:bodyPr wrap="square" lIns="0" tIns="0" rIns="0" bIns="0" rtlCol="0">
            <a:noAutofit/>
          </a:bodyPr>
          <a:lstStyle/>
          <a:p>
            <a:endParaRPr>
              <a:latin typeface="+mj-lt"/>
            </a:endParaRPr>
          </a:p>
        </p:txBody>
      </p:sp>
      <p:sp>
        <p:nvSpPr>
          <p:cNvPr id="58" name="object 44"/>
          <p:cNvSpPr/>
          <p:nvPr/>
        </p:nvSpPr>
        <p:spPr>
          <a:xfrm>
            <a:off x="1434224" y="4704922"/>
            <a:ext cx="761296" cy="102870"/>
          </a:xfrm>
          <a:prstGeom prst="rect">
            <a:avLst/>
          </a:prstGeom>
          <a:blipFill>
            <a:blip r:embed="rId4" cstate="print"/>
            <a:stretch>
              <a:fillRect/>
            </a:stretch>
          </a:blipFill>
        </p:spPr>
        <p:txBody>
          <a:bodyPr wrap="square" lIns="0" tIns="0" rIns="0" bIns="0" rtlCol="0">
            <a:noAutofit/>
          </a:bodyPr>
          <a:lstStyle/>
          <a:p>
            <a:endParaRPr>
              <a:latin typeface="+mj-lt"/>
            </a:endParaRPr>
          </a:p>
        </p:txBody>
      </p:sp>
      <p:sp>
        <p:nvSpPr>
          <p:cNvPr id="59" name="object 45"/>
          <p:cNvSpPr/>
          <p:nvPr/>
        </p:nvSpPr>
        <p:spPr>
          <a:xfrm>
            <a:off x="1310771" y="1285067"/>
            <a:ext cx="7169447" cy="4315967"/>
          </a:xfrm>
          <a:prstGeom prst="rect">
            <a:avLst/>
          </a:prstGeom>
          <a:blipFill>
            <a:blip r:embed="rId5" cstate="print"/>
            <a:stretch>
              <a:fillRect/>
            </a:stretch>
          </a:blipFill>
        </p:spPr>
        <p:txBody>
          <a:bodyPr wrap="square" lIns="0" tIns="0" rIns="0" bIns="0" rtlCol="0">
            <a:noAutofit/>
          </a:bodyPr>
          <a:lstStyle/>
          <a:p>
            <a:endParaRPr>
              <a:latin typeface="+mj-lt"/>
            </a:endParaRPr>
          </a:p>
        </p:txBody>
      </p:sp>
      <p:sp>
        <p:nvSpPr>
          <p:cNvPr id="61" name="object 49"/>
          <p:cNvSpPr/>
          <p:nvPr/>
        </p:nvSpPr>
        <p:spPr>
          <a:xfrm>
            <a:off x="-380998" y="6001846"/>
            <a:ext cx="9905998" cy="0"/>
          </a:xfrm>
          <a:custGeom>
            <a:avLst/>
            <a:gdLst/>
            <a:ahLst/>
            <a:cxnLst/>
            <a:rect l="l" t="t" r="r" b="b"/>
            <a:pathLst>
              <a:path w="9905998">
                <a:moveTo>
                  <a:pt x="9905998" y="0"/>
                </a:moveTo>
                <a:lnTo>
                  <a:pt x="0" y="0"/>
                </a:lnTo>
                <a:lnTo>
                  <a:pt x="9905998" y="1"/>
                </a:lnTo>
              </a:path>
            </a:pathLst>
          </a:custGeom>
          <a:ln w="9524">
            <a:solidFill>
              <a:srgbClr val="0097C6"/>
            </a:solidFill>
          </a:ln>
        </p:spPr>
        <p:txBody>
          <a:bodyPr wrap="square" lIns="0" tIns="0" rIns="0" bIns="0" rtlCol="0">
            <a:noAutofit/>
          </a:bodyPr>
          <a:lstStyle/>
          <a:p>
            <a:endParaRPr>
              <a:latin typeface="+mj-lt"/>
            </a:endParaRPr>
          </a:p>
        </p:txBody>
      </p:sp>
      <p:sp>
        <p:nvSpPr>
          <p:cNvPr id="62" name="object 53"/>
          <p:cNvSpPr/>
          <p:nvPr/>
        </p:nvSpPr>
        <p:spPr>
          <a:xfrm>
            <a:off x="-380998" y="6001846"/>
            <a:ext cx="9905998" cy="0"/>
          </a:xfrm>
          <a:custGeom>
            <a:avLst/>
            <a:gdLst/>
            <a:ahLst/>
            <a:cxnLst/>
            <a:rect l="l" t="t" r="r" b="b"/>
            <a:pathLst>
              <a:path w="9905998">
                <a:moveTo>
                  <a:pt x="9905998" y="0"/>
                </a:moveTo>
                <a:lnTo>
                  <a:pt x="0" y="0"/>
                </a:lnTo>
                <a:lnTo>
                  <a:pt x="9905998" y="1"/>
                </a:lnTo>
              </a:path>
            </a:pathLst>
          </a:custGeom>
          <a:ln w="9524">
            <a:solidFill>
              <a:srgbClr val="0097C6"/>
            </a:solidFill>
          </a:ln>
        </p:spPr>
        <p:txBody>
          <a:bodyPr wrap="square" lIns="0" tIns="0" rIns="0" bIns="0" rtlCol="0">
            <a:noAutofit/>
          </a:bodyPr>
          <a:lstStyle/>
          <a:p>
            <a:endParaRPr>
              <a:latin typeface="+mj-lt"/>
            </a:endParaRPr>
          </a:p>
        </p:txBody>
      </p:sp>
      <p:sp>
        <p:nvSpPr>
          <p:cNvPr id="63" name="object 39"/>
          <p:cNvSpPr txBox="1"/>
          <p:nvPr/>
        </p:nvSpPr>
        <p:spPr>
          <a:xfrm>
            <a:off x="5719535" y="1322075"/>
            <a:ext cx="263919" cy="426720"/>
          </a:xfrm>
          <a:prstGeom prst="rect">
            <a:avLst/>
          </a:prstGeom>
        </p:spPr>
        <p:txBody>
          <a:bodyPr wrap="square" lIns="0" tIns="0" rIns="0" bIns="0" rtlCol="0">
            <a:noAutofit/>
          </a:bodyPr>
          <a:lstStyle/>
          <a:p>
            <a:pPr marL="12700">
              <a:lnSpc>
                <a:spcPts val="3329"/>
              </a:lnSpc>
              <a:spcBef>
                <a:spcPts val="166"/>
              </a:spcBef>
            </a:pPr>
            <a:r>
              <a:rPr sz="3150" spc="0" dirty="0" smtClean="0">
                <a:solidFill>
                  <a:srgbClr val="485D70"/>
                </a:solidFill>
                <a:latin typeface="+mj-lt"/>
                <a:cs typeface="Arial"/>
              </a:rPr>
              <a:t>J</a:t>
            </a:r>
            <a:endParaRPr sz="3150">
              <a:latin typeface="+mj-lt"/>
              <a:cs typeface="Arial"/>
            </a:endParaRPr>
          </a:p>
        </p:txBody>
      </p:sp>
      <p:sp>
        <p:nvSpPr>
          <p:cNvPr id="64" name="object 38"/>
          <p:cNvSpPr txBox="1"/>
          <p:nvPr/>
        </p:nvSpPr>
        <p:spPr>
          <a:xfrm>
            <a:off x="5998448" y="1374756"/>
            <a:ext cx="1865006" cy="473456"/>
          </a:xfrm>
          <a:prstGeom prst="rect">
            <a:avLst/>
          </a:prstGeom>
        </p:spPr>
        <p:txBody>
          <a:bodyPr wrap="square" lIns="0" tIns="0" rIns="0" bIns="0" rtlCol="0">
            <a:noAutofit/>
          </a:bodyPr>
          <a:lstStyle/>
          <a:p>
            <a:pPr marL="12700">
              <a:lnSpc>
                <a:spcPct val="95825"/>
              </a:lnSpc>
              <a:spcBef>
                <a:spcPts val="5"/>
              </a:spcBef>
            </a:pPr>
            <a:r>
              <a:rPr sz="800" spc="0" dirty="0" smtClean="0">
                <a:solidFill>
                  <a:srgbClr val="4F4B21"/>
                </a:solidFill>
                <a:latin typeface="+mj-lt"/>
                <a:cs typeface="Times New Roman"/>
              </a:rPr>
              <a:t>T</a:t>
            </a:r>
            <a:r>
              <a:rPr sz="800" spc="0" dirty="0" smtClean="0">
                <a:solidFill>
                  <a:srgbClr val="3B3A23"/>
                </a:solidFill>
                <a:latin typeface="+mj-lt"/>
                <a:cs typeface="Times New Roman"/>
              </a:rPr>
              <a:t>e</a:t>
            </a:r>
            <a:r>
              <a:rPr sz="800" spc="0" dirty="0" smtClean="0">
                <a:solidFill>
                  <a:srgbClr val="5E5D20"/>
                </a:solidFill>
                <a:latin typeface="+mj-lt"/>
                <a:cs typeface="Times New Roman"/>
              </a:rPr>
              <a:t>n</a:t>
            </a:r>
            <a:r>
              <a:rPr sz="800" spc="0" dirty="0" smtClean="0">
                <a:solidFill>
                  <a:srgbClr val="4F4B21"/>
                </a:solidFill>
                <a:latin typeface="+mj-lt"/>
                <a:cs typeface="Times New Roman"/>
              </a:rPr>
              <a:t>acity</a:t>
            </a:r>
            <a:r>
              <a:rPr sz="800" spc="63" dirty="0" smtClean="0">
                <a:solidFill>
                  <a:srgbClr val="4F4B21"/>
                </a:solidFill>
                <a:latin typeface="+mj-lt"/>
                <a:cs typeface="Times New Roman"/>
              </a:rPr>
              <a:t> </a:t>
            </a:r>
            <a:r>
              <a:rPr sz="800" spc="0" dirty="0" smtClean="0">
                <a:solidFill>
                  <a:srgbClr val="4F4B21"/>
                </a:solidFill>
                <a:latin typeface="+mj-lt"/>
                <a:cs typeface="Times New Roman"/>
              </a:rPr>
              <a:t>4</a:t>
            </a:r>
            <a:r>
              <a:rPr sz="800" spc="45" dirty="0" smtClean="0">
                <a:solidFill>
                  <a:srgbClr val="4F4B21"/>
                </a:solidFill>
                <a:latin typeface="+mj-lt"/>
                <a:cs typeface="Times New Roman"/>
              </a:rPr>
              <a:t> </a:t>
            </a:r>
            <a:r>
              <a:rPr sz="800" spc="0" dirty="0" smtClean="0">
                <a:solidFill>
                  <a:srgbClr val="4F4B21"/>
                </a:solidFill>
                <a:latin typeface="+mj-lt"/>
                <a:cs typeface="Times New Roman"/>
              </a:rPr>
              <a:t>m</a:t>
            </a:r>
            <a:r>
              <a:rPr sz="800" spc="0" dirty="0" smtClean="0">
                <a:solidFill>
                  <a:srgbClr val="3B3A23"/>
                </a:solidFill>
                <a:latin typeface="+mj-lt"/>
                <a:cs typeface="Times New Roman"/>
              </a:rPr>
              <a:t>e</a:t>
            </a:r>
            <a:r>
              <a:rPr sz="800" spc="0" dirty="0" smtClean="0">
                <a:solidFill>
                  <a:srgbClr val="4F4B21"/>
                </a:solidFill>
                <a:latin typeface="+mj-lt"/>
                <a:cs typeface="Times New Roman"/>
              </a:rPr>
              <a:t>ans</a:t>
            </a:r>
            <a:r>
              <a:rPr sz="800" spc="-51" dirty="0" smtClean="0">
                <a:solidFill>
                  <a:srgbClr val="4F4B21"/>
                </a:solidFill>
                <a:latin typeface="+mj-lt"/>
                <a:cs typeface="Times New Roman"/>
              </a:rPr>
              <a:t> </a:t>
            </a:r>
            <a:r>
              <a:rPr sz="700" spc="0" dirty="0" smtClean="0">
                <a:solidFill>
                  <a:srgbClr val="4F4B21"/>
                </a:solidFill>
                <a:latin typeface="+mj-lt"/>
                <a:cs typeface="Arial"/>
              </a:rPr>
              <a:t>Te</a:t>
            </a:r>
            <a:r>
              <a:rPr sz="700" spc="0" dirty="0" smtClean="0">
                <a:solidFill>
                  <a:srgbClr val="5E5D20"/>
                </a:solidFill>
                <a:latin typeface="+mj-lt"/>
                <a:cs typeface="Arial"/>
              </a:rPr>
              <a:t>r</a:t>
            </a:r>
            <a:r>
              <a:rPr sz="700" spc="0" dirty="0" smtClean="0">
                <a:solidFill>
                  <a:srgbClr val="4F4B21"/>
                </a:solidFill>
                <a:latin typeface="+mj-lt"/>
                <a:cs typeface="Arial"/>
              </a:rPr>
              <a:t>adata</a:t>
            </a:r>
            <a:r>
              <a:rPr sz="700" spc="67" dirty="0" smtClean="0">
                <a:solidFill>
                  <a:srgbClr val="4F4B21"/>
                </a:solidFill>
                <a:latin typeface="+mj-lt"/>
                <a:cs typeface="Arial"/>
              </a:rPr>
              <a:t> </a:t>
            </a:r>
            <a:r>
              <a:rPr sz="800" spc="0" dirty="0" smtClean="0">
                <a:solidFill>
                  <a:srgbClr val="5E5D20"/>
                </a:solidFill>
                <a:latin typeface="+mj-lt"/>
                <a:cs typeface="Times New Roman"/>
              </a:rPr>
              <a:t>wil</a:t>
            </a:r>
            <a:r>
              <a:rPr sz="800" spc="0" dirty="0" smtClean="0">
                <a:solidFill>
                  <a:srgbClr val="2A2B24"/>
                </a:solidFill>
                <a:latin typeface="+mj-lt"/>
                <a:cs typeface="Times New Roman"/>
              </a:rPr>
              <a:t>l</a:t>
            </a:r>
            <a:r>
              <a:rPr sz="800" spc="25" dirty="0" smtClean="0">
                <a:solidFill>
                  <a:srgbClr val="2A2B24"/>
                </a:solidFill>
                <a:latin typeface="+mj-lt"/>
                <a:cs typeface="Times New Roman"/>
              </a:rPr>
              <a:t> </a:t>
            </a:r>
            <a:r>
              <a:rPr sz="800" spc="0" dirty="0" smtClean="0">
                <a:solidFill>
                  <a:srgbClr val="5E5D20"/>
                </a:solidFill>
                <a:latin typeface="+mj-lt"/>
                <a:cs typeface="Times New Roman"/>
              </a:rPr>
              <a:t>w</a:t>
            </a:r>
            <a:r>
              <a:rPr sz="800" spc="0" dirty="0" smtClean="0">
                <a:solidFill>
                  <a:srgbClr val="4F4B21"/>
                </a:solidFill>
                <a:latin typeface="+mj-lt"/>
                <a:cs typeface="Times New Roman"/>
              </a:rPr>
              <a:t>a</a:t>
            </a:r>
            <a:r>
              <a:rPr sz="800" spc="0" dirty="0" smtClean="0">
                <a:solidFill>
                  <a:srgbClr val="5E5D20"/>
                </a:solidFill>
                <a:latin typeface="+mj-lt"/>
                <a:cs typeface="Times New Roman"/>
              </a:rPr>
              <a:t>i</a:t>
            </a:r>
            <a:r>
              <a:rPr sz="800" spc="0" dirty="0" smtClean="0">
                <a:solidFill>
                  <a:srgbClr val="3B3A23"/>
                </a:solidFill>
                <a:latin typeface="+mj-lt"/>
                <a:cs typeface="Times New Roman"/>
              </a:rPr>
              <a:t>t   </a:t>
            </a:r>
            <a:r>
              <a:rPr sz="800" spc="9" dirty="0" smtClean="0">
                <a:solidFill>
                  <a:srgbClr val="3B3A23"/>
                </a:solidFill>
                <a:latin typeface="+mj-lt"/>
                <a:cs typeface="Times New Roman"/>
              </a:rPr>
              <a:t> </a:t>
            </a:r>
            <a:r>
              <a:rPr sz="800" spc="0" dirty="0" smtClean="0">
                <a:solidFill>
                  <a:srgbClr val="21496E"/>
                </a:solidFill>
                <a:latin typeface="+mj-lt"/>
                <a:cs typeface="Times New Roman"/>
              </a:rPr>
              <a:t>,</a:t>
            </a:r>
            <a:endParaRPr sz="800">
              <a:latin typeface="+mj-lt"/>
              <a:cs typeface="Times New Roman"/>
            </a:endParaRPr>
          </a:p>
          <a:p>
            <a:pPr marL="382" marR="145931" algn="ctr">
              <a:lnSpc>
                <a:spcPct val="95825"/>
              </a:lnSpc>
              <a:spcBef>
                <a:spcPts val="15"/>
              </a:spcBef>
            </a:pPr>
            <a:r>
              <a:rPr sz="700" dirty="0" smtClean="0">
                <a:solidFill>
                  <a:srgbClr val="3B3A23"/>
                </a:solidFill>
                <a:latin typeface="+mj-lt"/>
                <a:cs typeface="Arial"/>
              </a:rPr>
              <a:t>fo</a:t>
            </a:r>
            <a:r>
              <a:rPr sz="700" dirty="0" smtClean="0">
                <a:solidFill>
                  <a:srgbClr val="5E5D20"/>
                </a:solidFill>
                <a:latin typeface="+mj-lt"/>
                <a:cs typeface="Arial"/>
              </a:rPr>
              <a:t>r</a:t>
            </a:r>
            <a:r>
              <a:rPr sz="700" spc="4" dirty="0" smtClean="0">
                <a:solidFill>
                  <a:srgbClr val="5E5D20"/>
                </a:solidFill>
                <a:latin typeface="+mj-lt"/>
                <a:cs typeface="Arial"/>
              </a:rPr>
              <a:t> </a:t>
            </a:r>
            <a:r>
              <a:rPr sz="750" spc="0" dirty="0" smtClean="0">
                <a:solidFill>
                  <a:srgbClr val="4F4B21"/>
                </a:solidFill>
                <a:latin typeface="+mj-lt"/>
                <a:cs typeface="Times New Roman"/>
              </a:rPr>
              <a:t>4</a:t>
            </a:r>
            <a:r>
              <a:rPr sz="750" spc="103" dirty="0" smtClean="0">
                <a:solidFill>
                  <a:srgbClr val="4F4B21"/>
                </a:solidFill>
                <a:latin typeface="+mj-lt"/>
                <a:cs typeface="Times New Roman"/>
              </a:rPr>
              <a:t> </a:t>
            </a:r>
            <a:r>
              <a:rPr sz="700" spc="0" dirty="0" smtClean="0">
                <a:solidFill>
                  <a:srgbClr val="4F4B21"/>
                </a:solidFill>
                <a:latin typeface="+mj-lt"/>
                <a:cs typeface="Arial"/>
              </a:rPr>
              <a:t>hours</a:t>
            </a:r>
            <a:r>
              <a:rPr sz="700" spc="94" dirty="0" smtClean="0">
                <a:solidFill>
                  <a:srgbClr val="4F4B21"/>
                </a:solidFill>
                <a:latin typeface="+mj-lt"/>
                <a:cs typeface="Arial"/>
              </a:rPr>
              <a:t> </a:t>
            </a:r>
            <a:r>
              <a:rPr sz="800" spc="0" dirty="0" smtClean="0">
                <a:solidFill>
                  <a:srgbClr val="4F4B21"/>
                </a:solidFill>
                <a:latin typeface="+mj-lt"/>
                <a:cs typeface="Times New Roman"/>
              </a:rPr>
              <a:t>to</a:t>
            </a:r>
            <a:r>
              <a:rPr sz="800" spc="31" dirty="0" smtClean="0">
                <a:solidFill>
                  <a:srgbClr val="4F4B21"/>
                </a:solidFill>
                <a:latin typeface="+mj-lt"/>
                <a:cs typeface="Times New Roman"/>
              </a:rPr>
              <a:t> </a:t>
            </a:r>
            <a:r>
              <a:rPr sz="800" spc="0" dirty="0" smtClean="0">
                <a:solidFill>
                  <a:srgbClr val="4F4B21"/>
                </a:solidFill>
                <a:latin typeface="+mj-lt"/>
                <a:cs typeface="Times New Roman"/>
              </a:rPr>
              <a:t>retry a</a:t>
            </a:r>
            <a:r>
              <a:rPr sz="800" spc="0" dirty="0" smtClean="0">
                <a:solidFill>
                  <a:srgbClr val="5E5D20"/>
                </a:solidFill>
                <a:latin typeface="+mj-lt"/>
                <a:cs typeface="Times New Roman"/>
              </a:rPr>
              <a:t>nd</a:t>
            </a:r>
            <a:r>
              <a:rPr sz="800" spc="44" dirty="0" smtClean="0">
                <a:solidFill>
                  <a:srgbClr val="5E5D20"/>
                </a:solidFill>
                <a:latin typeface="+mj-lt"/>
                <a:cs typeface="Times New Roman"/>
              </a:rPr>
              <a:t> </a:t>
            </a:r>
            <a:r>
              <a:rPr sz="800" spc="0" dirty="0" smtClean="0">
                <a:solidFill>
                  <a:srgbClr val="4F4B21"/>
                </a:solidFill>
                <a:latin typeface="+mj-lt"/>
                <a:cs typeface="Times New Roman"/>
              </a:rPr>
              <a:t>g</a:t>
            </a:r>
            <a:r>
              <a:rPr sz="800" spc="0" dirty="0" smtClean="0">
                <a:solidFill>
                  <a:srgbClr val="2A2B24"/>
                </a:solidFill>
                <a:latin typeface="+mj-lt"/>
                <a:cs typeface="Times New Roman"/>
              </a:rPr>
              <a:t>e</a:t>
            </a:r>
            <a:r>
              <a:rPr sz="800" spc="0" dirty="0" smtClean="0">
                <a:solidFill>
                  <a:srgbClr val="3B3A23"/>
                </a:solidFill>
                <a:latin typeface="+mj-lt"/>
                <a:cs typeface="Times New Roman"/>
              </a:rPr>
              <a:t>t</a:t>
            </a:r>
            <a:r>
              <a:rPr sz="800" spc="50" dirty="0" smtClean="0">
                <a:solidFill>
                  <a:srgbClr val="3B3A23"/>
                </a:solidFill>
                <a:latin typeface="+mj-lt"/>
                <a:cs typeface="Times New Roman"/>
              </a:rPr>
              <a:t> </a:t>
            </a:r>
            <a:r>
              <a:rPr sz="800" spc="0" dirty="0" smtClean="0">
                <a:solidFill>
                  <a:srgbClr val="4F4B21"/>
                </a:solidFill>
                <a:latin typeface="+mj-lt"/>
                <a:cs typeface="Times New Roman"/>
              </a:rPr>
              <a:t>a</a:t>
            </a:r>
            <a:r>
              <a:rPr sz="800" spc="128" dirty="0" smtClean="0">
                <a:solidFill>
                  <a:srgbClr val="4F4B21"/>
                </a:solidFill>
                <a:latin typeface="+mj-lt"/>
                <a:cs typeface="Times New Roman"/>
              </a:rPr>
              <a:t> </a:t>
            </a:r>
            <a:r>
              <a:rPr sz="700" spc="0" dirty="0" smtClean="0">
                <a:solidFill>
                  <a:srgbClr val="2A2B24"/>
                </a:solidFill>
                <a:latin typeface="+mj-lt"/>
                <a:cs typeface="Arial"/>
              </a:rPr>
              <a:t>l</a:t>
            </a:r>
            <a:r>
              <a:rPr sz="700" spc="0" dirty="0" smtClean="0">
                <a:solidFill>
                  <a:srgbClr val="4F4B21"/>
                </a:solidFill>
                <a:latin typeface="+mj-lt"/>
                <a:cs typeface="Arial"/>
              </a:rPr>
              <a:t>oa</a:t>
            </a:r>
            <a:r>
              <a:rPr sz="700" spc="0" dirty="0" smtClean="0">
                <a:solidFill>
                  <a:srgbClr val="5E5D20"/>
                </a:solidFill>
                <a:latin typeface="+mj-lt"/>
                <a:cs typeface="Arial"/>
              </a:rPr>
              <a:t>d</a:t>
            </a:r>
            <a:r>
              <a:rPr sz="700" spc="0" dirty="0" smtClean="0">
                <a:solidFill>
                  <a:srgbClr val="4F4B21"/>
                </a:solidFill>
                <a:latin typeface="+mj-lt"/>
                <a:cs typeface="Arial"/>
              </a:rPr>
              <a:t>e</a:t>
            </a:r>
            <a:r>
              <a:rPr sz="700" spc="0" dirty="0" smtClean="0">
                <a:solidFill>
                  <a:srgbClr val="5E5D20"/>
                </a:solidFill>
                <a:latin typeface="+mj-lt"/>
                <a:cs typeface="Arial"/>
              </a:rPr>
              <a:t>r</a:t>
            </a:r>
            <a:endParaRPr sz="700">
              <a:latin typeface="+mj-lt"/>
              <a:cs typeface="Arial"/>
            </a:endParaRPr>
          </a:p>
          <a:p>
            <a:pPr marL="408368" marR="558491" algn="ctr">
              <a:lnSpc>
                <a:spcPts val="880"/>
              </a:lnSpc>
              <a:spcBef>
                <a:spcPts val="44"/>
              </a:spcBef>
            </a:pPr>
            <a:r>
              <a:rPr sz="800" dirty="0" smtClean="0">
                <a:solidFill>
                  <a:srgbClr val="4F4B21"/>
                </a:solidFill>
                <a:latin typeface="+mj-lt"/>
                <a:cs typeface="Times New Roman"/>
              </a:rPr>
              <a:t>s</a:t>
            </a:r>
            <a:r>
              <a:rPr sz="800" dirty="0" smtClean="0">
                <a:solidFill>
                  <a:srgbClr val="5E5D20"/>
                </a:solidFill>
                <a:latin typeface="+mj-lt"/>
                <a:cs typeface="Times New Roman"/>
              </a:rPr>
              <a:t>lo</a:t>
            </a:r>
            <a:r>
              <a:rPr sz="800" dirty="0" smtClean="0">
                <a:solidFill>
                  <a:srgbClr val="3B3A23"/>
                </a:solidFill>
                <a:latin typeface="+mj-lt"/>
                <a:cs typeface="Times New Roman"/>
              </a:rPr>
              <a:t>t</a:t>
            </a:r>
            <a:r>
              <a:rPr sz="800" spc="50" dirty="0" smtClean="0">
                <a:solidFill>
                  <a:srgbClr val="3B3A23"/>
                </a:solidFill>
                <a:latin typeface="+mj-lt"/>
                <a:cs typeface="Times New Roman"/>
              </a:rPr>
              <a:t> </a:t>
            </a:r>
            <a:r>
              <a:rPr sz="800" spc="0" dirty="0" smtClean="0">
                <a:solidFill>
                  <a:srgbClr val="4F4B21"/>
                </a:solidFill>
                <a:latin typeface="+mj-lt"/>
                <a:cs typeface="Times New Roman"/>
              </a:rPr>
              <a:t>or</a:t>
            </a:r>
            <a:r>
              <a:rPr sz="800" spc="103" dirty="0" smtClean="0">
                <a:solidFill>
                  <a:srgbClr val="4F4B21"/>
                </a:solidFill>
                <a:latin typeface="+mj-lt"/>
                <a:cs typeface="Times New Roman"/>
              </a:rPr>
              <a:t> </a:t>
            </a:r>
            <a:r>
              <a:rPr sz="800" spc="0" dirty="0" smtClean="0">
                <a:solidFill>
                  <a:srgbClr val="4F4B21"/>
                </a:solidFill>
                <a:latin typeface="+mj-lt"/>
                <a:cs typeface="Times New Roman"/>
              </a:rPr>
              <a:t>to</a:t>
            </a:r>
            <a:r>
              <a:rPr sz="800" spc="186" dirty="0" smtClean="0">
                <a:solidFill>
                  <a:srgbClr val="4F4B21"/>
                </a:solidFill>
                <a:latin typeface="+mj-lt"/>
                <a:cs typeface="Times New Roman"/>
              </a:rPr>
              <a:t> </a:t>
            </a:r>
            <a:r>
              <a:rPr sz="800" spc="0" dirty="0" smtClean="0">
                <a:solidFill>
                  <a:srgbClr val="3B3A23"/>
                </a:solidFill>
                <a:latin typeface="+mj-lt"/>
                <a:cs typeface="Times New Roman"/>
              </a:rPr>
              <a:t>e</a:t>
            </a:r>
            <a:r>
              <a:rPr sz="800" spc="0" dirty="0" smtClean="0">
                <a:solidFill>
                  <a:srgbClr val="4F4B21"/>
                </a:solidFill>
                <a:latin typeface="+mj-lt"/>
                <a:cs typeface="Times New Roman"/>
              </a:rPr>
              <a:t>s</a:t>
            </a:r>
            <a:r>
              <a:rPr sz="800" spc="0" dirty="0" smtClean="0">
                <a:solidFill>
                  <a:srgbClr val="3B3A23"/>
                </a:solidFill>
                <a:latin typeface="+mj-lt"/>
                <a:cs typeface="Times New Roman"/>
              </a:rPr>
              <a:t>t</a:t>
            </a:r>
            <a:r>
              <a:rPr sz="800" spc="0" dirty="0" smtClean="0">
                <a:solidFill>
                  <a:srgbClr val="4F4B21"/>
                </a:solidFill>
                <a:latin typeface="+mj-lt"/>
                <a:cs typeface="Times New Roman"/>
              </a:rPr>
              <a:t>a</a:t>
            </a:r>
            <a:r>
              <a:rPr sz="800" spc="0" dirty="0" smtClean="0">
                <a:solidFill>
                  <a:srgbClr val="3B3A23"/>
                </a:solidFill>
                <a:latin typeface="+mj-lt"/>
                <a:cs typeface="Times New Roman"/>
              </a:rPr>
              <a:t>b</a:t>
            </a:r>
            <a:r>
              <a:rPr sz="800" spc="0" dirty="0" smtClean="0">
                <a:solidFill>
                  <a:srgbClr val="2A2B24"/>
                </a:solidFill>
                <a:latin typeface="+mj-lt"/>
                <a:cs typeface="Times New Roman"/>
              </a:rPr>
              <a:t>li</a:t>
            </a:r>
            <a:r>
              <a:rPr sz="800" spc="0" dirty="0" smtClean="0">
                <a:solidFill>
                  <a:srgbClr val="4F4B21"/>
                </a:solidFill>
                <a:latin typeface="+mj-lt"/>
                <a:cs typeface="Times New Roman"/>
              </a:rPr>
              <a:t>s</a:t>
            </a:r>
            <a:r>
              <a:rPr sz="800" spc="0" dirty="0" smtClean="0">
                <a:solidFill>
                  <a:srgbClr val="5E5D20"/>
                </a:solidFill>
                <a:latin typeface="+mj-lt"/>
                <a:cs typeface="Times New Roman"/>
              </a:rPr>
              <a:t>h</a:t>
            </a:r>
            <a:endParaRPr sz="800">
              <a:latin typeface="+mj-lt"/>
              <a:cs typeface="Times New Roman"/>
            </a:endParaRPr>
          </a:p>
          <a:p>
            <a:pPr marL="138600" marR="293295" algn="ctr">
              <a:lnSpc>
                <a:spcPts val="900"/>
              </a:lnSpc>
              <a:spcBef>
                <a:spcPts val="0"/>
              </a:spcBef>
            </a:pPr>
            <a:r>
              <a:rPr sz="800" spc="0" dirty="0" smtClean="0">
                <a:solidFill>
                  <a:srgbClr val="4F4B21"/>
                </a:solidFill>
                <a:latin typeface="+mj-lt"/>
                <a:cs typeface="Times New Roman"/>
              </a:rPr>
              <a:t>a</a:t>
            </a:r>
            <a:r>
              <a:rPr sz="800" spc="0" dirty="0" smtClean="0">
                <a:solidFill>
                  <a:srgbClr val="502825"/>
                </a:solidFill>
                <a:latin typeface="+mj-lt"/>
                <a:cs typeface="Times New Roman"/>
              </a:rPr>
              <a:t>ll</a:t>
            </a:r>
            <a:r>
              <a:rPr sz="800" spc="59" dirty="0" smtClean="0">
                <a:solidFill>
                  <a:srgbClr val="502825"/>
                </a:solidFill>
                <a:latin typeface="+mj-lt"/>
                <a:cs typeface="Times New Roman"/>
              </a:rPr>
              <a:t> </a:t>
            </a:r>
            <a:r>
              <a:rPr sz="800" spc="0" dirty="0" smtClean="0">
                <a:solidFill>
                  <a:srgbClr val="5E5D20"/>
                </a:solidFill>
                <a:latin typeface="+mj-lt"/>
                <a:cs typeface="Times New Roman"/>
              </a:rPr>
              <a:t>r</a:t>
            </a:r>
            <a:r>
              <a:rPr sz="800" spc="0" dirty="0" smtClean="0">
                <a:solidFill>
                  <a:srgbClr val="3B3A23"/>
                </a:solidFill>
                <a:latin typeface="+mj-lt"/>
                <a:cs typeface="Times New Roman"/>
              </a:rPr>
              <a:t>e</a:t>
            </a:r>
            <a:r>
              <a:rPr sz="800" spc="0" dirty="0" smtClean="0">
                <a:solidFill>
                  <a:srgbClr val="4F4B21"/>
                </a:solidFill>
                <a:latin typeface="+mj-lt"/>
                <a:cs typeface="Times New Roman"/>
              </a:rPr>
              <a:t>q</a:t>
            </a:r>
            <a:r>
              <a:rPr sz="800" spc="0" dirty="0" smtClean="0">
                <a:solidFill>
                  <a:srgbClr val="3B3A23"/>
                </a:solidFill>
                <a:latin typeface="+mj-lt"/>
                <a:cs typeface="Times New Roman"/>
              </a:rPr>
              <a:t>ue</a:t>
            </a:r>
            <a:r>
              <a:rPr sz="800" spc="0" dirty="0" smtClean="0">
                <a:solidFill>
                  <a:srgbClr val="4F4B21"/>
                </a:solidFill>
                <a:latin typeface="+mj-lt"/>
                <a:cs typeface="Times New Roman"/>
              </a:rPr>
              <a:t>s</a:t>
            </a:r>
            <a:r>
              <a:rPr sz="800" spc="0" dirty="0" smtClean="0">
                <a:solidFill>
                  <a:srgbClr val="3B3A23"/>
                </a:solidFill>
                <a:latin typeface="+mj-lt"/>
                <a:cs typeface="Times New Roman"/>
              </a:rPr>
              <a:t>ted</a:t>
            </a:r>
            <a:r>
              <a:rPr sz="800" spc="106" dirty="0" smtClean="0">
                <a:solidFill>
                  <a:srgbClr val="3B3A23"/>
                </a:solidFill>
                <a:latin typeface="+mj-lt"/>
                <a:cs typeface="Times New Roman"/>
              </a:rPr>
              <a:t> </a:t>
            </a:r>
            <a:r>
              <a:rPr sz="800" spc="0" dirty="0" smtClean="0">
                <a:solidFill>
                  <a:srgbClr val="4F4B21"/>
                </a:solidFill>
                <a:latin typeface="+mj-lt"/>
                <a:cs typeface="Times New Roman"/>
              </a:rPr>
              <a:t>s</a:t>
            </a:r>
            <a:r>
              <a:rPr sz="800" spc="0" dirty="0" smtClean="0">
                <a:solidFill>
                  <a:srgbClr val="3B3A23"/>
                </a:solidFill>
                <a:latin typeface="+mj-lt"/>
                <a:cs typeface="Times New Roman"/>
              </a:rPr>
              <a:t>e</a:t>
            </a:r>
            <a:r>
              <a:rPr sz="800" spc="0" dirty="0" smtClean="0">
                <a:solidFill>
                  <a:srgbClr val="4F4B21"/>
                </a:solidFill>
                <a:latin typeface="+mj-lt"/>
                <a:cs typeface="Times New Roman"/>
              </a:rPr>
              <a:t>ss</a:t>
            </a:r>
            <a:r>
              <a:rPr sz="800" spc="0" dirty="0" smtClean="0">
                <a:solidFill>
                  <a:srgbClr val="2A2B24"/>
                </a:solidFill>
                <a:latin typeface="+mj-lt"/>
                <a:cs typeface="Times New Roman"/>
              </a:rPr>
              <a:t>i</a:t>
            </a:r>
            <a:r>
              <a:rPr sz="800" spc="0" dirty="0" smtClean="0">
                <a:solidFill>
                  <a:srgbClr val="4F4B21"/>
                </a:solidFill>
                <a:latin typeface="+mj-lt"/>
                <a:cs typeface="Times New Roman"/>
              </a:rPr>
              <a:t>ons </a:t>
            </a:r>
            <a:r>
              <a:rPr sz="800" spc="-94" dirty="0" smtClean="0">
                <a:solidFill>
                  <a:srgbClr val="4F4B21"/>
                </a:solidFill>
                <a:latin typeface="+mj-lt"/>
                <a:cs typeface="Times New Roman"/>
              </a:rPr>
              <a:t> </a:t>
            </a:r>
            <a:r>
              <a:rPr sz="800" spc="0" dirty="0" smtClean="0">
                <a:solidFill>
                  <a:srgbClr val="4F4B21"/>
                </a:solidFill>
                <a:latin typeface="+mj-lt"/>
                <a:cs typeface="Times New Roman"/>
              </a:rPr>
              <a:t>to </a:t>
            </a:r>
            <a:r>
              <a:rPr sz="800" spc="2" dirty="0" smtClean="0">
                <a:solidFill>
                  <a:srgbClr val="4F4B21"/>
                </a:solidFill>
                <a:latin typeface="+mj-lt"/>
                <a:cs typeface="Times New Roman"/>
              </a:rPr>
              <a:t> </a:t>
            </a:r>
            <a:r>
              <a:rPr sz="800" spc="0" dirty="0" smtClean="0">
                <a:solidFill>
                  <a:srgbClr val="502825"/>
                </a:solidFill>
                <a:latin typeface="+mj-lt"/>
                <a:cs typeface="Times New Roman"/>
              </a:rPr>
              <a:t>l</a:t>
            </a:r>
            <a:r>
              <a:rPr sz="800" spc="0" dirty="0" smtClean="0">
                <a:solidFill>
                  <a:srgbClr val="7BBC0E"/>
                </a:solidFill>
                <a:latin typeface="+mj-lt"/>
                <a:cs typeface="Times New Roman"/>
              </a:rPr>
              <a:t>l</a:t>
            </a:r>
            <a:r>
              <a:rPr sz="800" spc="0" dirty="0" smtClean="0">
                <a:solidFill>
                  <a:srgbClr val="4F4B21"/>
                </a:solidFill>
                <a:latin typeface="+mj-lt"/>
                <a:cs typeface="Times New Roman"/>
              </a:rPr>
              <a:t>og</a:t>
            </a:r>
            <a:r>
              <a:rPr sz="800" spc="0" dirty="0" smtClean="0">
                <a:solidFill>
                  <a:srgbClr val="2A2B24"/>
                </a:solidFill>
                <a:latin typeface="+mj-lt"/>
                <a:cs typeface="Times New Roman"/>
              </a:rPr>
              <a:t>i</a:t>
            </a:r>
            <a:r>
              <a:rPr sz="800" spc="0" dirty="0" smtClean="0">
                <a:solidFill>
                  <a:srgbClr val="4F4B21"/>
                </a:solidFill>
                <a:latin typeface="+mj-lt"/>
                <a:cs typeface="Times New Roman"/>
              </a:rPr>
              <a:t>n</a:t>
            </a:r>
            <a:endParaRPr sz="800">
              <a:latin typeface="+mj-lt"/>
              <a:cs typeface="Times New Roman"/>
            </a:endParaRPr>
          </a:p>
        </p:txBody>
      </p:sp>
      <p:sp>
        <p:nvSpPr>
          <p:cNvPr id="65" name="object 37"/>
          <p:cNvSpPr txBox="1"/>
          <p:nvPr/>
        </p:nvSpPr>
        <p:spPr>
          <a:xfrm>
            <a:off x="5836130" y="1797785"/>
            <a:ext cx="85005" cy="85089"/>
          </a:xfrm>
          <a:prstGeom prst="rect">
            <a:avLst/>
          </a:prstGeom>
        </p:spPr>
        <p:txBody>
          <a:bodyPr wrap="square" lIns="0" tIns="0" rIns="0" bIns="0" rtlCol="0">
            <a:noAutofit/>
          </a:bodyPr>
          <a:lstStyle/>
          <a:p>
            <a:pPr marL="12700">
              <a:lnSpc>
                <a:spcPct val="95825"/>
              </a:lnSpc>
              <a:spcBef>
                <a:spcPts val="55"/>
              </a:spcBef>
            </a:pPr>
            <a:r>
              <a:rPr sz="450" dirty="0" smtClean="0">
                <a:solidFill>
                  <a:srgbClr val="99A3B5"/>
                </a:solidFill>
                <a:latin typeface="+mj-lt"/>
                <a:cs typeface="Arial"/>
              </a:rPr>
              <a:t>'</a:t>
            </a:r>
            <a:r>
              <a:rPr sz="450" dirty="0" smtClean="0">
                <a:solidFill>
                  <a:srgbClr val="21496E"/>
                </a:solidFill>
                <a:latin typeface="+mj-lt"/>
                <a:cs typeface="Arial"/>
              </a:rPr>
              <a:t>\..</a:t>
            </a:r>
            <a:endParaRPr sz="450">
              <a:latin typeface="+mj-lt"/>
              <a:cs typeface="Arial"/>
            </a:endParaRPr>
          </a:p>
        </p:txBody>
      </p:sp>
      <p:sp>
        <p:nvSpPr>
          <p:cNvPr id="66" name="object 36"/>
          <p:cNvSpPr txBox="1"/>
          <p:nvPr/>
        </p:nvSpPr>
        <p:spPr>
          <a:xfrm>
            <a:off x="1426096" y="1813565"/>
            <a:ext cx="1850544" cy="122015"/>
          </a:xfrm>
          <a:prstGeom prst="rect">
            <a:avLst/>
          </a:prstGeom>
        </p:spPr>
        <p:txBody>
          <a:bodyPr wrap="square" lIns="0" tIns="0" rIns="0" bIns="0" rtlCol="0">
            <a:noAutofit/>
          </a:bodyPr>
          <a:lstStyle/>
          <a:p>
            <a:pPr marL="12700">
              <a:lnSpc>
                <a:spcPts val="905"/>
              </a:lnSpc>
              <a:spcBef>
                <a:spcPts val="45"/>
              </a:spcBef>
            </a:pPr>
            <a:r>
              <a:rPr sz="750" dirty="0" smtClean="0">
                <a:solidFill>
                  <a:srgbClr val="21496E"/>
                </a:solidFill>
                <a:latin typeface="+mj-lt"/>
                <a:cs typeface="Arial"/>
              </a:rPr>
              <a:t>L</a:t>
            </a:r>
            <a:r>
              <a:rPr sz="750" dirty="0" smtClean="0">
                <a:solidFill>
                  <a:srgbClr val="5B5461"/>
                </a:solidFill>
                <a:latin typeface="+mj-lt"/>
                <a:cs typeface="Arial"/>
              </a:rPr>
              <a:t>OGO</a:t>
            </a:r>
            <a:r>
              <a:rPr sz="750" spc="-84" dirty="0" smtClean="0">
                <a:solidFill>
                  <a:srgbClr val="5B5461"/>
                </a:solidFill>
                <a:latin typeface="+mj-lt"/>
                <a:cs typeface="Arial"/>
              </a:rPr>
              <a:t> </a:t>
            </a:r>
            <a:r>
              <a:rPr sz="750" spc="0" dirty="0" smtClean="0">
                <a:solidFill>
                  <a:srgbClr val="5B5461"/>
                </a:solidFill>
                <a:latin typeface="+mj-lt"/>
                <a:cs typeface="Arial"/>
              </a:rPr>
              <a:t>N</a:t>
            </a:r>
            <a:r>
              <a:rPr sz="750" spc="54" dirty="0" smtClean="0">
                <a:solidFill>
                  <a:srgbClr val="5B5461"/>
                </a:solidFill>
                <a:latin typeface="+mj-lt"/>
                <a:cs typeface="Arial"/>
              </a:rPr>
              <a:t> </a:t>
            </a:r>
            <a:r>
              <a:rPr sz="750" spc="0" dirty="0" smtClean="0">
                <a:solidFill>
                  <a:srgbClr val="5B5461"/>
                </a:solidFill>
                <a:latin typeface="+mj-lt"/>
                <a:cs typeface="Arial"/>
              </a:rPr>
              <a:t>tdp:idJus</a:t>
            </a:r>
            <a:r>
              <a:rPr sz="750" spc="0" dirty="0" smtClean="0">
                <a:solidFill>
                  <a:srgbClr val="3E3D4F"/>
                </a:solidFill>
                <a:latin typeface="+mj-lt"/>
                <a:cs typeface="Arial"/>
              </a:rPr>
              <a:t>e</a:t>
            </a:r>
            <a:r>
              <a:rPr sz="750" spc="0" dirty="0" smtClean="0">
                <a:solidFill>
                  <a:srgbClr val="5B5461"/>
                </a:solidFill>
                <a:latin typeface="+mj-lt"/>
                <a:cs typeface="Arial"/>
              </a:rPr>
              <a:t>marne.,paiSS1L</a:t>
            </a:r>
            <a:r>
              <a:rPr sz="750" spc="0" dirty="0" smtClean="0">
                <a:solidFill>
                  <a:srgbClr val="5B5461"/>
                </a:solidFill>
                <a:latin typeface="+mj-lt"/>
                <a:cs typeface="Segoe UI"/>
              </a:rPr>
              <a:t>�</a:t>
            </a:r>
            <a:r>
              <a:rPr sz="750" spc="0" dirty="0" smtClean="0">
                <a:solidFill>
                  <a:srgbClr val="5B5461"/>
                </a:solidFill>
                <a:latin typeface="+mj-lt"/>
                <a:cs typeface="Arial"/>
              </a:rPr>
              <a:t>m1r.nl</a:t>
            </a:r>
            <a:r>
              <a:rPr sz="750" spc="-64" dirty="0" smtClean="0">
                <a:solidFill>
                  <a:srgbClr val="5B5461"/>
                </a:solidFill>
                <a:latin typeface="+mj-lt"/>
                <a:cs typeface="Arial"/>
              </a:rPr>
              <a:t> </a:t>
            </a:r>
            <a:r>
              <a:rPr sz="750" spc="0" dirty="0" smtClean="0">
                <a:solidFill>
                  <a:srgbClr val="5B5461"/>
                </a:solidFill>
                <a:latin typeface="+mj-lt"/>
                <a:cs typeface="Arial"/>
              </a:rPr>
              <a:t>·</a:t>
            </a:r>
            <a:endParaRPr sz="750">
              <a:latin typeface="+mj-lt"/>
              <a:cs typeface="Arial"/>
            </a:endParaRPr>
          </a:p>
        </p:txBody>
      </p:sp>
      <p:sp>
        <p:nvSpPr>
          <p:cNvPr id="68" name="object 34"/>
          <p:cNvSpPr txBox="1"/>
          <p:nvPr/>
        </p:nvSpPr>
        <p:spPr>
          <a:xfrm>
            <a:off x="1426096" y="1935004"/>
            <a:ext cx="5299849" cy="346284"/>
          </a:xfrm>
          <a:prstGeom prst="rect">
            <a:avLst/>
          </a:prstGeom>
        </p:spPr>
        <p:txBody>
          <a:bodyPr wrap="square" lIns="0" tIns="0" rIns="0" bIns="0" rtlCol="0">
            <a:noAutofit/>
          </a:bodyPr>
          <a:lstStyle/>
          <a:p>
            <a:pPr marL="12700">
              <a:lnSpc>
                <a:spcPts val="2725"/>
              </a:lnSpc>
              <a:spcBef>
                <a:spcPts val="136"/>
              </a:spcBef>
            </a:pPr>
            <a:r>
              <a:rPr sz="1125" spc="0" baseline="3865" dirty="0" smtClean="0">
                <a:solidFill>
                  <a:srgbClr val="3E3D4F"/>
                </a:solidFill>
                <a:latin typeface="+mj-lt"/>
                <a:cs typeface="Arial"/>
              </a:rPr>
              <a:t>BE</a:t>
            </a:r>
            <a:r>
              <a:rPr sz="1125" spc="0" baseline="3865" dirty="0" smtClean="0">
                <a:solidFill>
                  <a:srgbClr val="5B5461"/>
                </a:solidFill>
                <a:latin typeface="+mj-lt"/>
                <a:cs typeface="Arial"/>
              </a:rPr>
              <a:t>G</a:t>
            </a:r>
            <a:r>
              <a:rPr sz="1125" spc="0" baseline="3865" dirty="0" smtClean="0">
                <a:solidFill>
                  <a:srgbClr val="3E3D4F"/>
                </a:solidFill>
                <a:latin typeface="+mj-lt"/>
                <a:cs typeface="Arial"/>
              </a:rPr>
              <a:t>I</a:t>
            </a:r>
            <a:r>
              <a:rPr sz="1125" spc="0" baseline="3865" dirty="0" smtClean="0">
                <a:solidFill>
                  <a:srgbClr val="5B5461"/>
                </a:solidFill>
                <a:latin typeface="+mj-lt"/>
                <a:cs typeface="Arial"/>
              </a:rPr>
              <a:t>N </a:t>
            </a:r>
            <a:r>
              <a:rPr sz="1125" spc="3" baseline="3865" dirty="0" smtClean="0">
                <a:solidFill>
                  <a:srgbClr val="5B5461"/>
                </a:solidFill>
                <a:latin typeface="+mj-lt"/>
                <a:cs typeface="Arial"/>
              </a:rPr>
              <a:t> </a:t>
            </a:r>
            <a:r>
              <a:rPr sz="1200" spc="0" baseline="3623" dirty="0" smtClean="0">
                <a:solidFill>
                  <a:srgbClr val="3E3D4F"/>
                </a:solidFill>
                <a:latin typeface="+mj-lt"/>
                <a:cs typeface="Arial"/>
              </a:rPr>
              <a:t>L</a:t>
            </a:r>
            <a:r>
              <a:rPr sz="1200" spc="0" baseline="3623" dirty="0" smtClean="0">
                <a:solidFill>
                  <a:srgbClr val="5B5461"/>
                </a:solidFill>
                <a:latin typeface="+mj-lt"/>
                <a:cs typeface="Arial"/>
              </a:rPr>
              <a:t>OADING</a:t>
            </a:r>
            <a:r>
              <a:rPr sz="1200" spc="50" baseline="3623" dirty="0" smtClean="0">
                <a:solidFill>
                  <a:srgbClr val="5B5461"/>
                </a:solidFill>
                <a:latin typeface="+mj-lt"/>
                <a:cs typeface="Arial"/>
              </a:rPr>
              <a:t> </a:t>
            </a:r>
            <a:r>
              <a:rPr sz="1200" spc="0" baseline="3623" dirty="0" smtClean="0">
                <a:solidFill>
                  <a:srgbClr val="5B5461"/>
                </a:solidFill>
                <a:latin typeface="+mj-lt"/>
                <a:cs typeface="Arial"/>
              </a:rPr>
              <a:t>Aut </a:t>
            </a:r>
            <a:r>
              <a:rPr sz="1200" spc="-29" baseline="3623" dirty="0" smtClean="0">
                <a:solidFill>
                  <a:srgbClr val="5B5461"/>
                </a:solidFill>
                <a:latin typeface="+mj-lt"/>
                <a:cs typeface="Arial"/>
              </a:rPr>
              <a:t> </a:t>
            </a:r>
            <a:r>
              <a:rPr sz="3750" spc="0" baseline="1159" dirty="0" smtClean="0">
                <a:solidFill>
                  <a:srgbClr val="033565"/>
                </a:solidFill>
                <a:latin typeface="+mj-lt"/>
                <a:cs typeface="Times New Roman"/>
              </a:rPr>
              <a:t>=</a:t>
            </a:r>
            <a:r>
              <a:rPr sz="3750" spc="0" baseline="1159" dirty="0" smtClean="0">
                <a:solidFill>
                  <a:srgbClr val="21496E"/>
                </a:solidFill>
                <a:latin typeface="+mj-lt"/>
                <a:cs typeface="Times New Roman"/>
              </a:rPr>
              <a:t>==='°"</a:t>
            </a:r>
            <a:r>
              <a:rPr sz="3750" spc="0" baseline="1002" dirty="0" smtClean="0">
                <a:solidFill>
                  <a:srgbClr val="21496E"/>
                </a:solidFill>
                <a:latin typeface="+mj-lt"/>
                <a:cs typeface="Segoe UI"/>
              </a:rPr>
              <a:t>���</a:t>
            </a:r>
            <a:r>
              <a:rPr sz="3750" spc="0" baseline="1002" dirty="0" smtClean="0">
                <a:solidFill>
                  <a:srgbClr val="033565"/>
                </a:solidFill>
                <a:latin typeface="+mj-lt"/>
                <a:cs typeface="Segoe UI"/>
              </a:rPr>
              <a:t>���</a:t>
            </a:r>
            <a:r>
              <a:rPr sz="3750" spc="0" baseline="1159" dirty="0" smtClean="0">
                <a:solidFill>
                  <a:srgbClr val="033565"/>
                </a:solidFill>
                <a:latin typeface="+mj-lt"/>
                <a:cs typeface="Times New Roman"/>
              </a:rPr>
              <a:t>lllllii</a:t>
            </a:r>
            <a:r>
              <a:rPr sz="3750" spc="-4" baseline="1159" dirty="0" smtClean="0">
                <a:solidFill>
                  <a:srgbClr val="033565"/>
                </a:solidFill>
                <a:latin typeface="+mj-lt"/>
                <a:cs typeface="Times New Roman"/>
              </a:rPr>
              <a:t>i</a:t>
            </a:r>
            <a:r>
              <a:rPr sz="3750" spc="0" baseline="1159" dirty="0" smtClean="0">
                <a:solidFill>
                  <a:srgbClr val="21496E"/>
                </a:solidFill>
                <a:latin typeface="+mj-lt"/>
                <a:cs typeface="Times New Roman"/>
              </a:rPr>
              <a:t>-</a:t>
            </a:r>
            <a:r>
              <a:rPr sz="3750" spc="0" baseline="1159" dirty="0" smtClean="0">
                <a:solidFill>
                  <a:srgbClr val="485D70"/>
                </a:solidFill>
                <a:latin typeface="+mj-lt"/>
                <a:cs typeface="Times New Roman"/>
              </a:rPr>
              <a:t>--=</a:t>
            </a:r>
            <a:r>
              <a:rPr sz="3750" spc="0" baseline="1159" dirty="0" smtClean="0">
                <a:solidFill>
                  <a:srgbClr val="21496E"/>
                </a:solidFill>
                <a:latin typeface="+mj-lt"/>
                <a:cs typeface="Times New Roman"/>
              </a:rPr>
              <a:t>=</a:t>
            </a:r>
            <a:r>
              <a:rPr sz="3750" spc="0" baseline="1159" dirty="0" smtClean="0">
                <a:solidFill>
                  <a:srgbClr val="033565"/>
                </a:solidFill>
                <a:latin typeface="+mj-lt"/>
                <a:cs typeface="Times New Roman"/>
              </a:rPr>
              <a:t>=,==</a:t>
            </a:r>
            <a:r>
              <a:rPr sz="3750" spc="0" baseline="1159" dirty="0" smtClean="0">
                <a:solidFill>
                  <a:srgbClr val="21496E"/>
                </a:solidFill>
                <a:latin typeface="+mj-lt"/>
                <a:cs typeface="Times New Roman"/>
              </a:rPr>
              <a:t>==</a:t>
            </a:r>
            <a:r>
              <a:rPr sz="3750" spc="0" baseline="1159" dirty="0" smtClean="0">
                <a:solidFill>
                  <a:srgbClr val="485D70"/>
                </a:solidFill>
                <a:latin typeface="+mj-lt"/>
                <a:cs typeface="Times New Roman"/>
              </a:rPr>
              <a:t>==</a:t>
            </a:r>
            <a:r>
              <a:rPr sz="3750" spc="0" baseline="1159" dirty="0" smtClean="0">
                <a:solidFill>
                  <a:srgbClr val="21496E"/>
                </a:solidFill>
                <a:latin typeface="+mj-lt"/>
                <a:cs typeface="Times New Roman"/>
              </a:rPr>
              <a:t>=</a:t>
            </a:r>
            <a:r>
              <a:rPr sz="3750" spc="0" baseline="1159" dirty="0" smtClean="0">
                <a:solidFill>
                  <a:srgbClr val="033565"/>
                </a:solidFill>
                <a:latin typeface="+mj-lt"/>
                <a:cs typeface="Times New Roman"/>
              </a:rPr>
              <a:t>==::::::</a:t>
            </a:r>
            <a:r>
              <a:rPr sz="3750" spc="-4" baseline="1159" dirty="0" smtClean="0">
                <a:solidFill>
                  <a:srgbClr val="033565"/>
                </a:solidFill>
                <a:latin typeface="+mj-lt"/>
                <a:cs typeface="Times New Roman"/>
              </a:rPr>
              <a:t>:</a:t>
            </a:r>
            <a:r>
              <a:rPr sz="3750" spc="0" baseline="1159" dirty="0" smtClean="0">
                <a:solidFill>
                  <a:srgbClr val="21496E"/>
                </a:solidFill>
                <a:latin typeface="+mj-lt"/>
                <a:cs typeface="Times New Roman"/>
              </a:rPr>
              <a:t>==;._</a:t>
            </a:r>
            <a:endParaRPr sz="2500">
              <a:latin typeface="+mj-lt"/>
              <a:cs typeface="Times New Roman"/>
            </a:endParaRPr>
          </a:p>
        </p:txBody>
      </p:sp>
      <p:sp>
        <p:nvSpPr>
          <p:cNvPr id="69" name="object 33"/>
          <p:cNvSpPr txBox="1"/>
          <p:nvPr/>
        </p:nvSpPr>
        <p:spPr>
          <a:xfrm>
            <a:off x="6510552" y="1951041"/>
            <a:ext cx="1745121" cy="149860"/>
          </a:xfrm>
          <a:prstGeom prst="rect">
            <a:avLst/>
          </a:prstGeom>
        </p:spPr>
        <p:txBody>
          <a:bodyPr wrap="square" lIns="0" tIns="0" rIns="0" bIns="0" rtlCol="0">
            <a:noAutofit/>
          </a:bodyPr>
          <a:lstStyle/>
          <a:p>
            <a:pPr marL="12700">
              <a:lnSpc>
                <a:spcPct val="95825"/>
              </a:lnSpc>
            </a:pPr>
            <a:r>
              <a:rPr sz="950" spc="0" dirty="0" smtClean="0">
                <a:solidFill>
                  <a:srgbClr val="21496E"/>
                </a:solidFill>
                <a:latin typeface="+mj-lt"/>
                <a:cs typeface="Arial"/>
              </a:rPr>
              <a:t>I     </a:t>
            </a:r>
            <a:r>
              <a:rPr sz="950" spc="119" dirty="0" smtClean="0">
                <a:solidFill>
                  <a:srgbClr val="21496E"/>
                </a:solidFill>
                <a:latin typeface="+mj-lt"/>
                <a:cs typeface="Arial"/>
              </a:rPr>
              <a:t> </a:t>
            </a:r>
            <a:r>
              <a:rPr sz="800" spc="0" dirty="0" smtClean="0">
                <a:solidFill>
                  <a:srgbClr val="4F4B21"/>
                </a:solidFill>
                <a:latin typeface="+mj-lt"/>
                <a:cs typeface="Times New Roman"/>
              </a:rPr>
              <a:t>S</a:t>
            </a:r>
            <a:r>
              <a:rPr sz="800" spc="0" dirty="0" smtClean="0">
                <a:solidFill>
                  <a:srgbClr val="3B3A23"/>
                </a:solidFill>
                <a:latin typeface="+mj-lt"/>
                <a:cs typeface="Times New Roman"/>
              </a:rPr>
              <a:t>t</a:t>
            </a:r>
            <a:r>
              <a:rPr sz="800" spc="0" dirty="0" smtClean="0">
                <a:solidFill>
                  <a:srgbClr val="4F4B21"/>
                </a:solidFill>
                <a:latin typeface="+mj-lt"/>
                <a:cs typeface="Times New Roman"/>
              </a:rPr>
              <a:t>art</a:t>
            </a:r>
            <a:r>
              <a:rPr sz="800" spc="69" dirty="0" smtClean="0">
                <a:solidFill>
                  <a:srgbClr val="4F4B21"/>
                </a:solidFill>
                <a:latin typeface="+mj-lt"/>
                <a:cs typeface="Times New Roman"/>
              </a:rPr>
              <a:t> </a:t>
            </a:r>
            <a:r>
              <a:rPr sz="800" spc="0" dirty="0" smtClean="0">
                <a:solidFill>
                  <a:srgbClr val="4F4B21"/>
                </a:solidFill>
                <a:latin typeface="+mj-lt"/>
                <a:cs typeface="Times New Roman"/>
              </a:rPr>
              <a:t>here</a:t>
            </a:r>
            <a:r>
              <a:rPr sz="800" spc="69" dirty="0" smtClean="0">
                <a:solidFill>
                  <a:srgbClr val="4F4B21"/>
                </a:solidFill>
                <a:latin typeface="+mj-lt"/>
                <a:cs typeface="Times New Roman"/>
              </a:rPr>
              <a:t> </a:t>
            </a:r>
            <a:r>
              <a:rPr sz="650" spc="0" dirty="0" smtClean="0">
                <a:solidFill>
                  <a:srgbClr val="4F4B21"/>
                </a:solidFill>
                <a:latin typeface="+mj-lt"/>
                <a:cs typeface="Arial"/>
              </a:rPr>
              <a:t>b</a:t>
            </a:r>
            <a:r>
              <a:rPr sz="650" spc="0" dirty="0" smtClean="0">
                <a:solidFill>
                  <a:srgbClr val="5E5D20"/>
                </a:solidFill>
                <a:latin typeface="+mj-lt"/>
                <a:cs typeface="Arial"/>
              </a:rPr>
              <a:t>y</a:t>
            </a:r>
            <a:r>
              <a:rPr sz="650" spc="62" dirty="0" smtClean="0">
                <a:solidFill>
                  <a:srgbClr val="5E5D20"/>
                </a:solidFill>
                <a:latin typeface="+mj-lt"/>
                <a:cs typeface="Arial"/>
              </a:rPr>
              <a:t> </a:t>
            </a:r>
            <a:r>
              <a:rPr sz="800" spc="0" dirty="0" smtClean="0">
                <a:solidFill>
                  <a:srgbClr val="5E5D20"/>
                </a:solidFill>
                <a:latin typeface="+mj-lt"/>
                <a:cs typeface="Times New Roman"/>
              </a:rPr>
              <a:t>d</a:t>
            </a:r>
            <a:r>
              <a:rPr sz="800" spc="0" dirty="0" smtClean="0">
                <a:solidFill>
                  <a:srgbClr val="4F4B21"/>
                </a:solidFill>
                <a:latin typeface="+mj-lt"/>
                <a:cs typeface="Times New Roman"/>
              </a:rPr>
              <a:t>e</a:t>
            </a:r>
            <a:r>
              <a:rPr sz="800" spc="0" dirty="0" smtClean="0">
                <a:solidFill>
                  <a:srgbClr val="5E5D20"/>
                </a:solidFill>
                <a:latin typeface="+mj-lt"/>
                <a:cs typeface="Times New Roman"/>
              </a:rPr>
              <a:t>fin</a:t>
            </a:r>
            <a:r>
              <a:rPr sz="800" spc="0" dirty="0" smtClean="0">
                <a:solidFill>
                  <a:srgbClr val="4F4B21"/>
                </a:solidFill>
                <a:latin typeface="+mj-lt"/>
                <a:cs typeface="Times New Roman"/>
              </a:rPr>
              <a:t>e </a:t>
            </a:r>
            <a:r>
              <a:rPr sz="800" spc="50" dirty="0" smtClean="0">
                <a:solidFill>
                  <a:srgbClr val="4F4B21"/>
                </a:solidFill>
                <a:latin typeface="+mj-lt"/>
                <a:cs typeface="Times New Roman"/>
              </a:rPr>
              <a:t> </a:t>
            </a:r>
            <a:r>
              <a:rPr sz="800" spc="0" dirty="0" smtClean="0">
                <a:solidFill>
                  <a:srgbClr val="5E5D20"/>
                </a:solidFill>
                <a:latin typeface="+mj-lt"/>
                <a:cs typeface="Times New Roman"/>
              </a:rPr>
              <a:t>t</a:t>
            </a:r>
            <a:r>
              <a:rPr sz="800" spc="0" dirty="0" smtClean="0">
                <a:solidFill>
                  <a:srgbClr val="4F4B21"/>
                </a:solidFill>
                <a:latin typeface="+mj-lt"/>
                <a:cs typeface="Times New Roman"/>
              </a:rPr>
              <a:t>h</a:t>
            </a:r>
            <a:r>
              <a:rPr sz="800" spc="0" dirty="0" smtClean="0">
                <a:solidFill>
                  <a:srgbClr val="3B3A23"/>
                </a:solidFill>
                <a:latin typeface="+mj-lt"/>
                <a:cs typeface="Times New Roman"/>
              </a:rPr>
              <a:t>e</a:t>
            </a:r>
            <a:r>
              <a:rPr sz="800" spc="69" dirty="0" smtClean="0">
                <a:solidFill>
                  <a:srgbClr val="3B3A23"/>
                </a:solidFill>
                <a:latin typeface="+mj-lt"/>
                <a:cs typeface="Times New Roman"/>
              </a:rPr>
              <a:t> </a:t>
            </a:r>
            <a:r>
              <a:rPr sz="800" spc="0" dirty="0" smtClean="0">
                <a:solidFill>
                  <a:srgbClr val="4F4B21"/>
                </a:solidFill>
                <a:latin typeface="+mj-lt"/>
                <a:cs typeface="Times New Roman"/>
              </a:rPr>
              <a:t>e</a:t>
            </a:r>
            <a:r>
              <a:rPr sz="800" spc="0" dirty="0" smtClean="0">
                <a:solidFill>
                  <a:srgbClr val="5E5D20"/>
                </a:solidFill>
                <a:latin typeface="+mj-lt"/>
                <a:cs typeface="Times New Roman"/>
              </a:rPr>
              <a:t>l'</a:t>
            </a:r>
            <a:r>
              <a:rPr sz="800" spc="0" dirty="0" smtClean="0">
                <a:solidFill>
                  <a:srgbClr val="4F4B21"/>
                </a:solidFill>
                <a:latin typeface="+mj-lt"/>
                <a:cs typeface="Times New Roman"/>
              </a:rPr>
              <a:t>npt-;,</a:t>
            </a:r>
            <a:endParaRPr sz="800">
              <a:latin typeface="+mj-lt"/>
              <a:cs typeface="Times New Roman"/>
            </a:endParaRPr>
          </a:p>
        </p:txBody>
      </p:sp>
      <p:sp>
        <p:nvSpPr>
          <p:cNvPr id="70" name="object 32"/>
          <p:cNvSpPr txBox="1"/>
          <p:nvPr/>
        </p:nvSpPr>
        <p:spPr>
          <a:xfrm>
            <a:off x="1416952" y="1965028"/>
            <a:ext cx="665718" cy="133350"/>
          </a:xfrm>
          <a:prstGeom prst="rect">
            <a:avLst/>
          </a:prstGeom>
        </p:spPr>
        <p:txBody>
          <a:bodyPr wrap="square" lIns="0" tIns="0" rIns="0" bIns="0" rtlCol="0">
            <a:noAutofit/>
          </a:bodyPr>
          <a:lstStyle/>
          <a:p>
            <a:pPr marL="12700">
              <a:lnSpc>
                <a:spcPts val="969"/>
              </a:lnSpc>
              <a:spcBef>
                <a:spcPts val="48"/>
              </a:spcBef>
            </a:pPr>
            <a:r>
              <a:rPr sz="800" dirty="0" smtClean="0">
                <a:solidFill>
                  <a:srgbClr val="5B5461"/>
                </a:solidFill>
                <a:latin typeface="+mj-lt"/>
                <a:cs typeface="Times New Roman"/>
              </a:rPr>
              <a:t>l</a:t>
            </a:r>
            <a:r>
              <a:rPr sz="800" dirty="0" smtClean="0">
                <a:solidFill>
                  <a:srgbClr val="3E3D4F"/>
                </a:solidFill>
                <a:latin typeface="+mj-lt"/>
                <a:cs typeface="Times New Roman"/>
              </a:rPr>
              <a:t>El</a:t>
            </a:r>
            <a:r>
              <a:rPr sz="800" dirty="0" smtClean="0">
                <a:solidFill>
                  <a:srgbClr val="5B5461"/>
                </a:solidFill>
                <a:latin typeface="+mj-lt"/>
                <a:cs typeface="Times New Roman"/>
              </a:rPr>
              <a:t>NAC</a:t>
            </a:r>
            <a:r>
              <a:rPr sz="800" dirty="0" smtClean="0">
                <a:solidFill>
                  <a:srgbClr val="3E3D4F"/>
                </a:solidFill>
                <a:latin typeface="+mj-lt"/>
                <a:cs typeface="Times New Roman"/>
              </a:rPr>
              <a:t>l</a:t>
            </a:r>
            <a:r>
              <a:rPr sz="800" dirty="0" smtClean="0">
                <a:solidFill>
                  <a:srgbClr val="5B5461"/>
                </a:solidFill>
                <a:latin typeface="+mj-lt"/>
                <a:cs typeface="Times New Roman"/>
              </a:rPr>
              <a:t>lY </a:t>
            </a:r>
            <a:r>
              <a:rPr sz="800" spc="84" dirty="0" smtClean="0">
                <a:solidFill>
                  <a:srgbClr val="5B5461"/>
                </a:solidFill>
                <a:latin typeface="+mj-lt"/>
                <a:cs typeface="Times New Roman"/>
              </a:rPr>
              <a:t> </a:t>
            </a:r>
            <a:r>
              <a:rPr sz="850" i="1" spc="0" dirty="0" smtClean="0">
                <a:solidFill>
                  <a:srgbClr val="5B5461"/>
                </a:solidFill>
                <a:latin typeface="+mj-lt"/>
                <a:cs typeface="Times New Roman"/>
              </a:rPr>
              <a:t>4</a:t>
            </a:r>
            <a:endParaRPr sz="850">
              <a:latin typeface="+mj-lt"/>
              <a:cs typeface="Times New Roman"/>
            </a:endParaRPr>
          </a:p>
        </p:txBody>
      </p:sp>
      <p:sp>
        <p:nvSpPr>
          <p:cNvPr id="71" name="object 31"/>
          <p:cNvSpPr txBox="1"/>
          <p:nvPr/>
        </p:nvSpPr>
        <p:spPr>
          <a:xfrm>
            <a:off x="7237556" y="2110165"/>
            <a:ext cx="1264059" cy="128952"/>
          </a:xfrm>
          <a:prstGeom prst="rect">
            <a:avLst/>
          </a:prstGeom>
        </p:spPr>
        <p:txBody>
          <a:bodyPr wrap="square" lIns="0" tIns="0" rIns="0" bIns="0" rtlCol="0">
            <a:noAutofit/>
          </a:bodyPr>
          <a:lstStyle/>
          <a:p>
            <a:pPr marL="12700">
              <a:lnSpc>
                <a:spcPts val="960"/>
              </a:lnSpc>
              <a:spcBef>
                <a:spcPts val="48"/>
              </a:spcBef>
            </a:pPr>
            <a:r>
              <a:rPr sz="800" dirty="0" smtClean="0">
                <a:solidFill>
                  <a:srgbClr val="033565"/>
                </a:solidFill>
                <a:latin typeface="+mj-lt"/>
                <a:cs typeface="Segoe UI"/>
              </a:rPr>
              <a:t>�</a:t>
            </a:r>
            <a:r>
              <a:rPr sz="800" dirty="0" smtClean="0">
                <a:solidFill>
                  <a:srgbClr val="4F4B21"/>
                </a:solidFill>
                <a:latin typeface="+mj-lt"/>
                <a:cs typeface="Times New Roman"/>
              </a:rPr>
              <a:t>t</a:t>
            </a:r>
            <a:r>
              <a:rPr sz="800" spc="-19" dirty="0" smtClean="0">
                <a:solidFill>
                  <a:srgbClr val="3E3D4F"/>
                </a:solidFill>
                <a:latin typeface="+mj-lt"/>
                <a:cs typeface="Segoe UI"/>
              </a:rPr>
              <a:t>�</a:t>
            </a:r>
            <a:r>
              <a:rPr sz="800" spc="0" dirty="0" smtClean="0">
                <a:solidFill>
                  <a:srgbClr val="404C36"/>
                </a:solidFill>
                <a:latin typeface="+mj-lt"/>
                <a:cs typeface="Times New Roman"/>
              </a:rPr>
              <a:t>.!?</a:t>
            </a:r>
            <a:r>
              <a:rPr sz="800" spc="-69" dirty="0" smtClean="0">
                <a:solidFill>
                  <a:srgbClr val="404C36"/>
                </a:solidFill>
                <a:latin typeface="+mj-lt"/>
                <a:cs typeface="Times New Roman"/>
              </a:rPr>
              <a:t>!</a:t>
            </a:r>
            <a:r>
              <a:rPr sz="800" spc="0" dirty="0" smtClean="0">
                <a:solidFill>
                  <a:srgbClr val="5E5D20"/>
                </a:solidFill>
                <a:latin typeface="+mj-lt"/>
                <a:cs typeface="Times New Roman"/>
              </a:rPr>
              <a:t>l</a:t>
            </a:r>
            <a:r>
              <a:rPr sz="800" spc="-34" dirty="0" smtClean="0">
                <a:solidFill>
                  <a:srgbClr val="404C36"/>
                </a:solidFill>
                <a:latin typeface="+mj-lt"/>
                <a:cs typeface="Segoe UI"/>
              </a:rPr>
              <a:t>�</a:t>
            </a:r>
            <a:r>
              <a:rPr sz="800" spc="0" dirty="0" smtClean="0">
                <a:solidFill>
                  <a:srgbClr val="033565"/>
                </a:solidFill>
                <a:latin typeface="+mj-lt"/>
                <a:cs typeface="Times New Roman"/>
              </a:rPr>
              <a:t>-----_J</a:t>
            </a:r>
            <a:endParaRPr sz="800">
              <a:latin typeface="+mj-lt"/>
              <a:cs typeface="Times New Roman"/>
            </a:endParaRPr>
          </a:p>
        </p:txBody>
      </p:sp>
      <p:sp>
        <p:nvSpPr>
          <p:cNvPr id="72" name="object 30"/>
          <p:cNvSpPr txBox="1"/>
          <p:nvPr/>
        </p:nvSpPr>
        <p:spPr>
          <a:xfrm>
            <a:off x="2322277" y="2147026"/>
            <a:ext cx="5223010" cy="260583"/>
          </a:xfrm>
          <a:prstGeom prst="rect">
            <a:avLst/>
          </a:prstGeom>
        </p:spPr>
        <p:txBody>
          <a:bodyPr wrap="square" lIns="0" tIns="0" rIns="0" bIns="0" rtlCol="0">
            <a:noAutofit/>
          </a:bodyPr>
          <a:lstStyle/>
          <a:p>
            <a:pPr marL="12700">
              <a:lnSpc>
                <a:spcPts val="2050"/>
              </a:lnSpc>
              <a:spcBef>
                <a:spcPts val="102"/>
              </a:spcBef>
            </a:pPr>
            <a:r>
              <a:rPr sz="1125" baseline="3865" dirty="0" smtClean="0">
                <a:solidFill>
                  <a:srgbClr val="3E3D4F"/>
                </a:solidFill>
                <a:latin typeface="+mj-lt"/>
                <a:cs typeface="Arial"/>
              </a:rPr>
              <a:t>ER</a:t>
            </a:r>
            <a:r>
              <a:rPr sz="1125" baseline="3865" dirty="0" smtClean="0">
                <a:solidFill>
                  <a:srgbClr val="5B5461"/>
                </a:solidFill>
                <a:latin typeface="+mj-lt"/>
                <a:cs typeface="Arial"/>
              </a:rPr>
              <a:t>IR</a:t>
            </a:r>
            <a:r>
              <a:rPr sz="1125" baseline="3865" dirty="0" smtClean="0">
                <a:solidFill>
                  <a:srgbClr val="3E3D4F"/>
                </a:solidFill>
                <a:latin typeface="+mj-lt"/>
                <a:cs typeface="Arial"/>
              </a:rPr>
              <a:t>O</a:t>
            </a:r>
            <a:r>
              <a:rPr sz="1125" baseline="3865" dirty="0" smtClean="0">
                <a:solidFill>
                  <a:srgbClr val="5B5461"/>
                </a:solidFill>
                <a:latin typeface="+mj-lt"/>
                <a:cs typeface="Arial"/>
              </a:rPr>
              <a:t>R</a:t>
            </a:r>
            <a:r>
              <a:rPr sz="1125" baseline="3865" dirty="0" smtClean="0">
                <a:solidFill>
                  <a:srgbClr val="3E3D4F"/>
                </a:solidFill>
                <a:latin typeface="+mj-lt"/>
                <a:cs typeface="Arial"/>
              </a:rPr>
              <a:t>F</a:t>
            </a:r>
            <a:r>
              <a:rPr sz="1125" baseline="3865" dirty="0" smtClean="0">
                <a:solidFill>
                  <a:srgbClr val="5B5461"/>
                </a:solidFill>
                <a:latin typeface="+mj-lt"/>
                <a:cs typeface="Arial"/>
              </a:rPr>
              <a:t>I</a:t>
            </a:r>
            <a:r>
              <a:rPr sz="1125" baseline="3865" dirty="0" smtClean="0">
                <a:solidFill>
                  <a:srgbClr val="7BBEE9"/>
                </a:solidFill>
                <a:latin typeface="+mj-lt"/>
                <a:cs typeface="Arial"/>
              </a:rPr>
              <a:t>I</a:t>
            </a:r>
            <a:r>
              <a:rPr sz="1125" baseline="3865" dirty="0" smtClean="0">
                <a:solidFill>
                  <a:srgbClr val="3E3D4F"/>
                </a:solidFill>
                <a:latin typeface="+mj-lt"/>
                <a:cs typeface="Arial"/>
              </a:rPr>
              <a:t>L</a:t>
            </a:r>
            <a:r>
              <a:rPr sz="1125" baseline="3865" dirty="0" smtClean="0">
                <a:solidFill>
                  <a:srgbClr val="5B5461"/>
                </a:solidFill>
                <a:latin typeface="+mj-lt"/>
                <a:cs typeface="Arial"/>
              </a:rPr>
              <a:t>ES</a:t>
            </a:r>
            <a:r>
              <a:rPr sz="1125" spc="59" baseline="3865" dirty="0" smtClean="0">
                <a:solidFill>
                  <a:srgbClr val="5B5461"/>
                </a:solidFill>
                <a:latin typeface="+mj-lt"/>
                <a:cs typeface="Arial"/>
              </a:rPr>
              <a:t> </a:t>
            </a:r>
            <a:r>
              <a:rPr sz="1200" spc="0" baseline="3623" dirty="0" smtClean="0">
                <a:solidFill>
                  <a:srgbClr val="5B5461"/>
                </a:solidFill>
                <a:latin typeface="+mj-lt"/>
                <a:cs typeface="Arial"/>
              </a:rPr>
              <a:t>Acot</a:t>
            </a:r>
            <a:r>
              <a:rPr sz="1200" spc="0" baseline="3623" dirty="0" smtClean="0">
                <a:solidFill>
                  <a:srgbClr val="3E3D4F"/>
                </a:solidFill>
                <a:latin typeface="+mj-lt"/>
                <a:cs typeface="Arial"/>
              </a:rPr>
              <a:t>_</a:t>
            </a:r>
            <a:r>
              <a:rPr sz="1200" spc="0" baseline="3623" dirty="0" smtClean="0">
                <a:solidFill>
                  <a:srgbClr val="5B5461"/>
                </a:solidFill>
                <a:latin typeface="+mj-lt"/>
                <a:cs typeface="Arial"/>
              </a:rPr>
              <a:t>el.!'</a:t>
            </a:r>
            <a:r>
              <a:rPr sz="1200" spc="44" baseline="3623" dirty="0" smtClean="0">
                <a:solidFill>
                  <a:srgbClr val="5B5461"/>
                </a:solidFill>
                <a:latin typeface="+mj-lt"/>
                <a:cs typeface="Arial"/>
              </a:rPr>
              <a:t> </a:t>
            </a:r>
            <a:r>
              <a:rPr sz="1200" spc="0" baseline="3623" dirty="0" smtClean="0">
                <a:solidFill>
                  <a:srgbClr val="5B5461"/>
                </a:solidFill>
                <a:latin typeface="+mj-lt"/>
                <a:cs typeface="Arial"/>
              </a:rPr>
              <a:t>A.c,ct</a:t>
            </a:r>
            <a:r>
              <a:rPr sz="1200" spc="0" baseline="3623" dirty="0" smtClean="0">
                <a:solidFill>
                  <a:srgbClr val="3E3D4F"/>
                </a:solidFill>
                <a:latin typeface="+mj-lt"/>
                <a:cs typeface="Arial"/>
              </a:rPr>
              <a:t>_e</a:t>
            </a:r>
            <a:r>
              <a:rPr sz="1200" spc="0" baseline="3623" dirty="0" smtClean="0">
                <a:solidFill>
                  <a:srgbClr val="5B5461"/>
                </a:solidFill>
                <a:latin typeface="+mj-lt"/>
                <a:cs typeface="Arial"/>
              </a:rPr>
              <a:t>2 </a:t>
            </a:r>
            <a:r>
              <a:rPr sz="1200" spc="25" baseline="3623" dirty="0" smtClean="0">
                <a:solidFill>
                  <a:srgbClr val="5B5461"/>
                </a:solidFill>
                <a:latin typeface="+mj-lt"/>
                <a:cs typeface="Arial"/>
              </a:rPr>
              <a:t> </a:t>
            </a:r>
            <a:r>
              <a:rPr sz="2775" spc="0" baseline="1566" dirty="0" smtClean="0">
                <a:solidFill>
                  <a:srgbClr val="ABB2BD"/>
                </a:solidFill>
                <a:latin typeface="+mj-lt"/>
                <a:cs typeface="Arial"/>
              </a:rPr>
              <a:t>·</a:t>
            </a:r>
            <a:r>
              <a:rPr sz="2775" spc="0" baseline="1566" dirty="0" smtClean="0">
                <a:solidFill>
                  <a:srgbClr val="627086"/>
                </a:solidFill>
                <a:latin typeface="+mj-lt"/>
                <a:cs typeface="Arial"/>
              </a:rPr>
              <a:t>-</a:t>
            </a:r>
            <a:r>
              <a:rPr sz="2775" spc="0" baseline="1566" dirty="0" smtClean="0">
                <a:solidFill>
                  <a:srgbClr val="21496E"/>
                </a:solidFill>
                <a:latin typeface="+mj-lt"/>
                <a:cs typeface="Arial"/>
              </a:rPr>
              <a:t>-----</a:t>
            </a:r>
            <a:r>
              <a:rPr sz="2775" spc="0" baseline="1354" dirty="0" smtClean="0">
                <a:solidFill>
                  <a:srgbClr val="21496E"/>
                </a:solidFill>
                <a:latin typeface="+mj-lt"/>
                <a:cs typeface="Segoe UI"/>
              </a:rPr>
              <a:t>�</a:t>
            </a:r>
            <a:r>
              <a:rPr sz="2775" spc="0" baseline="1566" dirty="0" smtClean="0">
                <a:solidFill>
                  <a:srgbClr val="21496E"/>
                </a:solidFill>
                <a:latin typeface="+mj-lt"/>
                <a:cs typeface="Arial"/>
              </a:rPr>
              <a:t>=t===::::</a:t>
            </a:r>
            <a:r>
              <a:rPr sz="2775" spc="-4" baseline="1566" dirty="0" smtClean="0">
                <a:solidFill>
                  <a:srgbClr val="21496E"/>
                </a:solidFill>
                <a:latin typeface="+mj-lt"/>
                <a:cs typeface="Arial"/>
              </a:rPr>
              <a:t>:</a:t>
            </a:r>
            <a:r>
              <a:rPr sz="2775" spc="0" baseline="1566" dirty="0" smtClean="0">
                <a:solidFill>
                  <a:srgbClr val="21496E"/>
                </a:solidFill>
                <a:latin typeface="+mj-lt"/>
                <a:cs typeface="Arial"/>
              </a:rPr>
              <a:t>::</a:t>
            </a:r>
            <a:r>
              <a:rPr sz="2775" spc="-4" baseline="1566" dirty="0" smtClean="0">
                <a:solidFill>
                  <a:srgbClr val="21496E"/>
                </a:solidFill>
                <a:latin typeface="+mj-lt"/>
                <a:cs typeface="Arial"/>
              </a:rPr>
              <a:t>:</a:t>
            </a:r>
            <a:r>
              <a:rPr sz="2775" spc="0" baseline="1566" dirty="0" smtClean="0">
                <a:solidFill>
                  <a:srgbClr val="21496E"/>
                </a:solidFill>
                <a:latin typeface="+mj-lt"/>
                <a:cs typeface="Arial"/>
              </a:rPr>
              <a:t>:==</a:t>
            </a:r>
            <a:r>
              <a:rPr sz="2775" spc="0" baseline="1354" dirty="0" smtClean="0">
                <a:solidFill>
                  <a:srgbClr val="21496E"/>
                </a:solidFill>
                <a:latin typeface="+mj-lt"/>
                <a:cs typeface="Segoe UI"/>
              </a:rPr>
              <a:t>�</a:t>
            </a:r>
            <a:r>
              <a:rPr sz="2775" spc="0" baseline="1566" dirty="0" smtClean="0">
                <a:solidFill>
                  <a:srgbClr val="033565"/>
                </a:solidFill>
                <a:latin typeface="+mj-lt"/>
                <a:cs typeface="Arial"/>
              </a:rPr>
              <a:t>-----=-=-----:::-----</a:t>
            </a:r>
            <a:r>
              <a:rPr sz="2775" spc="0" baseline="1566" dirty="0" smtClean="0">
                <a:solidFill>
                  <a:srgbClr val="21496E"/>
                </a:solidFill>
                <a:latin typeface="+mj-lt"/>
                <a:cs typeface="Arial"/>
              </a:rPr>
              <a:t>--,</a:t>
            </a:r>
            <a:endParaRPr sz="1850">
              <a:latin typeface="+mj-lt"/>
              <a:cs typeface="Arial"/>
            </a:endParaRPr>
          </a:p>
        </p:txBody>
      </p:sp>
      <p:sp>
        <p:nvSpPr>
          <p:cNvPr id="73" name="object 29"/>
          <p:cNvSpPr txBox="1"/>
          <p:nvPr/>
        </p:nvSpPr>
        <p:spPr>
          <a:xfrm>
            <a:off x="5385753" y="2307397"/>
            <a:ext cx="244109" cy="248920"/>
          </a:xfrm>
          <a:prstGeom prst="rect">
            <a:avLst/>
          </a:prstGeom>
        </p:spPr>
        <p:txBody>
          <a:bodyPr wrap="square" lIns="0" tIns="0" rIns="0" bIns="0" rtlCol="0">
            <a:noAutofit/>
          </a:bodyPr>
          <a:lstStyle/>
          <a:p>
            <a:pPr marL="12700">
              <a:lnSpc>
                <a:spcPts val="1914"/>
              </a:lnSpc>
              <a:spcBef>
                <a:spcPts val="95"/>
              </a:spcBef>
            </a:pPr>
            <a:r>
              <a:rPr sz="1750" spc="-650" dirty="0" smtClean="0">
                <a:solidFill>
                  <a:srgbClr val="21496E"/>
                </a:solidFill>
                <a:latin typeface="+mj-lt"/>
                <a:cs typeface="Arial"/>
              </a:rPr>
              <a:t>l</a:t>
            </a:r>
            <a:r>
              <a:rPr sz="1200" spc="0" baseline="50728" dirty="0" smtClean="0">
                <a:solidFill>
                  <a:srgbClr val="485D70"/>
                </a:solidFill>
                <a:latin typeface="+mj-lt"/>
                <a:cs typeface="Arial"/>
              </a:rPr>
              <a:t>-</a:t>
            </a:r>
            <a:endParaRPr sz="800">
              <a:latin typeface="+mj-lt"/>
              <a:cs typeface="Arial"/>
            </a:endParaRPr>
          </a:p>
        </p:txBody>
      </p:sp>
      <p:sp>
        <p:nvSpPr>
          <p:cNvPr id="74" name="object 28"/>
          <p:cNvSpPr txBox="1"/>
          <p:nvPr/>
        </p:nvSpPr>
        <p:spPr>
          <a:xfrm>
            <a:off x="2322277" y="2319323"/>
            <a:ext cx="1135793" cy="127000"/>
          </a:xfrm>
          <a:prstGeom prst="rect">
            <a:avLst/>
          </a:prstGeom>
        </p:spPr>
        <p:txBody>
          <a:bodyPr wrap="square" lIns="0" tIns="0" rIns="0" bIns="0" rtlCol="0">
            <a:noAutofit/>
          </a:bodyPr>
          <a:lstStyle/>
          <a:p>
            <a:pPr marL="12700">
              <a:lnSpc>
                <a:spcPts val="919"/>
              </a:lnSpc>
              <a:spcBef>
                <a:spcPts val="46"/>
              </a:spcBef>
            </a:pPr>
            <a:r>
              <a:rPr sz="800" spc="0" dirty="0" smtClean="0">
                <a:solidFill>
                  <a:srgbClr val="5B5461"/>
                </a:solidFill>
                <a:latin typeface="+mj-lt"/>
                <a:cs typeface="Arial"/>
              </a:rPr>
              <a:t>O</a:t>
            </a:r>
            <a:r>
              <a:rPr sz="800" spc="0" dirty="0" smtClean="0">
                <a:solidFill>
                  <a:srgbClr val="3E3D4F"/>
                </a:solidFill>
                <a:latin typeface="+mj-lt"/>
                <a:cs typeface="Arial"/>
              </a:rPr>
              <a:t>H</a:t>
            </a:r>
            <a:r>
              <a:rPr sz="800" spc="-32" dirty="0" smtClean="0">
                <a:solidFill>
                  <a:srgbClr val="3E3D4F"/>
                </a:solidFill>
                <a:latin typeface="+mj-lt"/>
                <a:cs typeface="Arial"/>
              </a:rPr>
              <a:t> </a:t>
            </a:r>
            <a:r>
              <a:rPr sz="750" spc="0" dirty="0" smtClean="0">
                <a:solidFill>
                  <a:srgbClr val="3E3D4F"/>
                </a:solidFill>
                <a:latin typeface="+mj-lt"/>
                <a:cs typeface="Arial"/>
              </a:rPr>
              <a:t>E</a:t>
            </a:r>
            <a:r>
              <a:rPr sz="750" spc="0" dirty="0" smtClean="0">
                <a:solidFill>
                  <a:srgbClr val="5B5461"/>
                </a:solidFill>
                <a:latin typeface="+mj-lt"/>
                <a:cs typeface="Arial"/>
              </a:rPr>
              <a:t>OKP</a:t>
            </a:r>
            <a:r>
              <a:rPr sz="750" spc="0" dirty="0" smtClean="0">
                <a:solidFill>
                  <a:srgbClr val="BDCCC4"/>
                </a:solidFill>
                <a:latin typeface="+mj-lt"/>
                <a:cs typeface="Arial"/>
              </a:rPr>
              <a:t>-</a:t>
            </a:r>
            <a:r>
              <a:rPr sz="750" spc="0" dirty="0" smtClean="0">
                <a:solidFill>
                  <a:srgbClr val="5B5461"/>
                </a:solidFill>
                <a:latin typeface="+mj-lt"/>
                <a:cs typeface="Arial"/>
              </a:rPr>
              <a:t>O</a:t>
            </a:r>
            <a:r>
              <a:rPr sz="750" spc="0" dirty="0" smtClean="0">
                <a:solidFill>
                  <a:srgbClr val="3E3D4F"/>
                </a:solidFill>
                <a:latin typeface="+mj-lt"/>
                <a:cs typeface="Arial"/>
              </a:rPr>
              <a:t>I</a:t>
            </a:r>
            <a:r>
              <a:rPr sz="750" spc="0" dirty="0" smtClean="0">
                <a:solidFill>
                  <a:srgbClr val="5B5461"/>
                </a:solidFill>
                <a:latin typeface="+mj-lt"/>
                <a:cs typeface="Arial"/>
              </a:rPr>
              <a:t>NI</a:t>
            </a:r>
            <a:r>
              <a:rPr sz="750" spc="59" dirty="0" smtClean="0">
                <a:solidFill>
                  <a:srgbClr val="5B5461"/>
                </a:solidFill>
                <a:latin typeface="+mj-lt"/>
                <a:cs typeface="Arial"/>
              </a:rPr>
              <a:t> </a:t>
            </a:r>
            <a:r>
              <a:rPr sz="800" spc="0" dirty="0" smtClean="0">
                <a:solidFill>
                  <a:srgbClr val="5B5461"/>
                </a:solidFill>
                <a:latin typeface="+mj-lt"/>
                <a:cs typeface="Arial"/>
              </a:rPr>
              <a:t>100000;</a:t>
            </a:r>
            <a:endParaRPr sz="800">
              <a:latin typeface="+mj-lt"/>
              <a:cs typeface="Arial"/>
            </a:endParaRPr>
          </a:p>
        </p:txBody>
      </p:sp>
      <p:sp>
        <p:nvSpPr>
          <p:cNvPr id="75" name="object 27"/>
          <p:cNvSpPr txBox="1"/>
          <p:nvPr/>
        </p:nvSpPr>
        <p:spPr>
          <a:xfrm>
            <a:off x="7445598" y="2319323"/>
            <a:ext cx="88793" cy="127000"/>
          </a:xfrm>
          <a:prstGeom prst="rect">
            <a:avLst/>
          </a:prstGeom>
        </p:spPr>
        <p:txBody>
          <a:bodyPr wrap="square" lIns="0" tIns="0" rIns="0" bIns="0" rtlCol="0">
            <a:noAutofit/>
          </a:bodyPr>
          <a:lstStyle/>
          <a:p>
            <a:pPr marL="12700">
              <a:lnSpc>
                <a:spcPts val="919"/>
              </a:lnSpc>
              <a:spcBef>
                <a:spcPts val="46"/>
              </a:spcBef>
            </a:pPr>
            <a:r>
              <a:rPr sz="800" spc="0" dirty="0" smtClean="0">
                <a:solidFill>
                  <a:srgbClr val="485D70"/>
                </a:solidFill>
                <a:latin typeface="+mj-lt"/>
                <a:cs typeface="Arial"/>
              </a:rPr>
              <a:t>]</a:t>
            </a:r>
            <a:endParaRPr sz="800">
              <a:latin typeface="+mj-lt"/>
              <a:cs typeface="Arial"/>
            </a:endParaRPr>
          </a:p>
        </p:txBody>
      </p:sp>
      <p:sp>
        <p:nvSpPr>
          <p:cNvPr id="76" name="object 26"/>
          <p:cNvSpPr txBox="1"/>
          <p:nvPr/>
        </p:nvSpPr>
        <p:spPr>
          <a:xfrm>
            <a:off x="1426096" y="2380471"/>
            <a:ext cx="6137109" cy="426719"/>
          </a:xfrm>
          <a:prstGeom prst="rect">
            <a:avLst/>
          </a:prstGeom>
        </p:spPr>
        <p:txBody>
          <a:bodyPr wrap="square" lIns="0" tIns="0" rIns="0" bIns="0" rtlCol="0">
            <a:noAutofit/>
          </a:bodyPr>
          <a:lstStyle/>
          <a:p>
            <a:pPr marL="12700">
              <a:lnSpc>
                <a:spcPts val="3325"/>
              </a:lnSpc>
              <a:spcBef>
                <a:spcPts val="166"/>
              </a:spcBef>
            </a:pPr>
            <a:r>
              <a:rPr sz="750" dirty="0" smtClean="0">
                <a:solidFill>
                  <a:srgbClr val="5B5461"/>
                </a:solidFill>
                <a:latin typeface="+mj-lt"/>
                <a:cs typeface="Arial"/>
              </a:rPr>
              <a:t>D</a:t>
            </a:r>
            <a:r>
              <a:rPr sz="750" dirty="0" smtClean="0">
                <a:solidFill>
                  <a:srgbClr val="3E3D4F"/>
                </a:solidFill>
                <a:latin typeface="+mj-lt"/>
                <a:cs typeface="Arial"/>
              </a:rPr>
              <a:t>E</a:t>
            </a:r>
            <a:r>
              <a:rPr sz="750" dirty="0" smtClean="0">
                <a:solidFill>
                  <a:srgbClr val="5B5461"/>
                </a:solidFill>
                <a:latin typeface="+mj-lt"/>
                <a:cs typeface="Arial"/>
              </a:rPr>
              <a:t>JFIIN</a:t>
            </a:r>
            <a:r>
              <a:rPr sz="750" dirty="0" smtClean="0">
                <a:solidFill>
                  <a:srgbClr val="3E3D4F"/>
                </a:solidFill>
                <a:latin typeface="+mj-lt"/>
                <a:cs typeface="Arial"/>
              </a:rPr>
              <a:t>E</a:t>
            </a:r>
            <a:r>
              <a:rPr sz="750" spc="59" dirty="0" smtClean="0">
                <a:solidFill>
                  <a:srgbClr val="3E3D4F"/>
                </a:solidFill>
                <a:latin typeface="+mj-lt"/>
                <a:cs typeface="Arial"/>
              </a:rPr>
              <a:t> </a:t>
            </a:r>
            <a:r>
              <a:rPr sz="750" spc="0" dirty="0" smtClean="0">
                <a:solidFill>
                  <a:srgbClr val="3E3D4F"/>
                </a:solidFill>
                <a:latin typeface="+mj-lt"/>
                <a:cs typeface="Arial"/>
              </a:rPr>
              <a:t>i</a:t>
            </a:r>
            <a:r>
              <a:rPr sz="750" spc="0" dirty="0" smtClean="0">
                <a:solidFill>
                  <a:srgbClr val="5B5461"/>
                </a:solidFill>
                <a:latin typeface="+mj-lt"/>
                <a:cs typeface="Arial"/>
              </a:rPr>
              <a:t>n</a:t>
            </a:r>
            <a:r>
              <a:rPr sz="750" spc="0" dirty="0" smtClean="0">
                <a:solidFill>
                  <a:srgbClr val="3E3D4F"/>
                </a:solidFill>
                <a:latin typeface="+mj-lt"/>
                <a:cs typeface="Arial"/>
              </a:rPr>
              <a:t>_</a:t>
            </a:r>
            <a:r>
              <a:rPr sz="750" spc="0" dirty="0" smtClean="0">
                <a:solidFill>
                  <a:srgbClr val="5B5461"/>
                </a:solidFill>
                <a:latin typeface="+mj-lt"/>
                <a:cs typeface="Arial"/>
              </a:rPr>
              <a:t>AcdNurn(I</a:t>
            </a:r>
            <a:r>
              <a:rPr sz="750" spc="0" dirty="0" smtClean="0">
                <a:solidFill>
                  <a:srgbClr val="7BBEE9"/>
                </a:solidFill>
                <a:latin typeface="+mj-lt"/>
                <a:cs typeface="Arial"/>
              </a:rPr>
              <a:t>I</a:t>
            </a:r>
            <a:r>
              <a:rPr sz="750" spc="0" dirty="0" smtClean="0">
                <a:solidFill>
                  <a:srgbClr val="5B5461"/>
                </a:solidFill>
                <a:latin typeface="+mj-lt"/>
                <a:cs typeface="Arial"/>
              </a:rPr>
              <a:t>N</a:t>
            </a:r>
            <a:r>
              <a:rPr sz="750" spc="0" dirty="0" smtClean="0">
                <a:solidFill>
                  <a:srgbClr val="3E3D4F"/>
                </a:solidFill>
                <a:latin typeface="+mj-lt"/>
                <a:cs typeface="Arial"/>
              </a:rPr>
              <a:t>TE</a:t>
            </a:r>
            <a:r>
              <a:rPr sz="750" spc="0" dirty="0" smtClean="0">
                <a:solidFill>
                  <a:srgbClr val="485D70"/>
                </a:solidFill>
                <a:latin typeface="+mj-lt"/>
                <a:cs typeface="Arial"/>
              </a:rPr>
              <a:t>G</a:t>
            </a:r>
            <a:r>
              <a:rPr sz="750" spc="0" dirty="0" smtClean="0">
                <a:solidFill>
                  <a:srgbClr val="5B5461"/>
                </a:solidFill>
                <a:latin typeface="+mj-lt"/>
                <a:cs typeface="Arial"/>
              </a:rPr>
              <a:t>lrn}</a:t>
            </a:r>
            <a:r>
              <a:rPr sz="750" spc="0" dirty="0" smtClean="0">
                <a:solidFill>
                  <a:srgbClr val="5B5461"/>
                </a:solidFill>
                <a:latin typeface="+mj-lt"/>
                <a:cs typeface="Segoe UI"/>
              </a:rPr>
              <a:t>� </a:t>
            </a:r>
            <a:r>
              <a:rPr sz="750" spc="4" dirty="0" smtClean="0">
                <a:solidFill>
                  <a:srgbClr val="5B5461"/>
                </a:solidFill>
                <a:latin typeface="+mj-lt"/>
                <a:cs typeface="Segoe UI"/>
              </a:rPr>
              <a:t> </a:t>
            </a:r>
            <a:r>
              <a:rPr sz="3150" spc="0" dirty="0" smtClean="0">
                <a:solidFill>
                  <a:srgbClr val="21496E"/>
                </a:solidFill>
                <a:latin typeface="+mj-lt"/>
                <a:cs typeface="Times New Roman"/>
              </a:rPr>
              <a:t>-------</a:t>
            </a:r>
            <a:endParaRPr sz="3150" dirty="0">
              <a:latin typeface="+mj-lt"/>
              <a:cs typeface="Times New Roman"/>
            </a:endParaRPr>
          </a:p>
        </p:txBody>
      </p:sp>
      <p:sp>
        <p:nvSpPr>
          <p:cNvPr id="77" name="object 25"/>
          <p:cNvSpPr txBox="1"/>
          <p:nvPr/>
        </p:nvSpPr>
        <p:spPr>
          <a:xfrm>
            <a:off x="6133333" y="2405742"/>
            <a:ext cx="813575" cy="128270"/>
          </a:xfrm>
          <a:prstGeom prst="rect">
            <a:avLst/>
          </a:prstGeom>
        </p:spPr>
        <p:txBody>
          <a:bodyPr wrap="square" lIns="0" tIns="0" rIns="0" bIns="0" rtlCol="0">
            <a:noAutofit/>
          </a:bodyPr>
          <a:lstStyle/>
          <a:p>
            <a:pPr marL="12700">
              <a:lnSpc>
                <a:spcPct val="95825"/>
              </a:lnSpc>
              <a:spcBef>
                <a:spcPts val="5"/>
              </a:spcBef>
            </a:pPr>
            <a:r>
              <a:rPr sz="800" dirty="0" smtClean="0">
                <a:solidFill>
                  <a:srgbClr val="3B3A23"/>
                </a:solidFill>
                <a:latin typeface="+mj-lt"/>
                <a:cs typeface="Times New Roman"/>
              </a:rPr>
              <a:t>Defi</a:t>
            </a:r>
            <a:r>
              <a:rPr sz="800" dirty="0" smtClean="0">
                <a:solidFill>
                  <a:srgbClr val="4F4B21"/>
                </a:solidFill>
                <a:latin typeface="+mj-lt"/>
                <a:cs typeface="Times New Roman"/>
              </a:rPr>
              <a:t>n</a:t>
            </a:r>
            <a:r>
              <a:rPr sz="800" dirty="0" smtClean="0">
                <a:solidFill>
                  <a:srgbClr val="3B3A23"/>
                </a:solidFill>
                <a:latin typeface="+mj-lt"/>
                <a:cs typeface="Times New Roman"/>
              </a:rPr>
              <a:t>e</a:t>
            </a:r>
            <a:r>
              <a:rPr sz="800" spc="69" dirty="0" smtClean="0">
                <a:solidFill>
                  <a:srgbClr val="3B3A23"/>
                </a:solidFill>
                <a:latin typeface="+mj-lt"/>
                <a:cs typeface="Times New Roman"/>
              </a:rPr>
              <a:t> </a:t>
            </a:r>
            <a:r>
              <a:rPr sz="800" spc="0" dirty="0" smtClean="0">
                <a:solidFill>
                  <a:srgbClr val="3B3A23"/>
                </a:solidFill>
                <a:latin typeface="+mj-lt"/>
                <a:cs typeface="Times New Roman"/>
              </a:rPr>
              <a:t>e</a:t>
            </a:r>
            <a:r>
              <a:rPr sz="800" spc="0" dirty="0" smtClean="0">
                <a:solidFill>
                  <a:srgbClr val="5E5D20"/>
                </a:solidFill>
                <a:latin typeface="+mj-lt"/>
                <a:cs typeface="Times New Roman"/>
              </a:rPr>
              <a:t>r</a:t>
            </a:r>
            <a:r>
              <a:rPr sz="800" spc="0" dirty="0" smtClean="0">
                <a:solidFill>
                  <a:srgbClr val="4F4B21"/>
                </a:solidFill>
                <a:latin typeface="+mj-lt"/>
                <a:cs typeface="Times New Roman"/>
              </a:rPr>
              <a:t>ro</a:t>
            </a:r>
            <a:r>
              <a:rPr sz="800" spc="0" dirty="0" smtClean="0">
                <a:solidFill>
                  <a:srgbClr val="3B3A23"/>
                </a:solidFill>
                <a:latin typeface="+mj-lt"/>
                <a:cs typeface="Times New Roman"/>
              </a:rPr>
              <a:t>r</a:t>
            </a:r>
            <a:r>
              <a:rPr sz="800" spc="27" dirty="0" smtClean="0">
                <a:solidFill>
                  <a:srgbClr val="3B3A23"/>
                </a:solidFill>
                <a:latin typeface="+mj-lt"/>
                <a:cs typeface="Times New Roman"/>
              </a:rPr>
              <a:t> </a:t>
            </a:r>
            <a:r>
              <a:rPr sz="800" spc="0" dirty="0" smtClean="0">
                <a:solidFill>
                  <a:srgbClr val="3B3A23"/>
                </a:solidFill>
                <a:latin typeface="+mj-lt"/>
                <a:cs typeface="Times New Roman"/>
              </a:rPr>
              <a:t>file</a:t>
            </a:r>
            <a:r>
              <a:rPr sz="800" spc="0" dirty="0" smtClean="0">
                <a:solidFill>
                  <a:srgbClr val="4F4B21"/>
                </a:solidFill>
                <a:latin typeface="+mj-lt"/>
                <a:cs typeface="Times New Roman"/>
              </a:rPr>
              <a:t>s</a:t>
            </a:r>
            <a:endParaRPr sz="800">
              <a:latin typeface="+mj-lt"/>
              <a:cs typeface="Times New Roman"/>
            </a:endParaRPr>
          </a:p>
        </p:txBody>
      </p:sp>
      <p:sp>
        <p:nvSpPr>
          <p:cNvPr id="78" name="object 24"/>
          <p:cNvSpPr txBox="1"/>
          <p:nvPr/>
        </p:nvSpPr>
        <p:spPr>
          <a:xfrm>
            <a:off x="5486345" y="2712066"/>
            <a:ext cx="1954366" cy="128270"/>
          </a:xfrm>
          <a:prstGeom prst="rect">
            <a:avLst/>
          </a:prstGeom>
        </p:spPr>
        <p:txBody>
          <a:bodyPr wrap="square" lIns="0" tIns="0" rIns="0" bIns="0" rtlCol="0">
            <a:noAutofit/>
          </a:bodyPr>
          <a:lstStyle/>
          <a:p>
            <a:pPr marL="12700">
              <a:lnSpc>
                <a:spcPct val="95825"/>
              </a:lnSpc>
              <a:spcBef>
                <a:spcPts val="5"/>
              </a:spcBef>
            </a:pPr>
            <a:r>
              <a:rPr sz="300" i="1" spc="0" dirty="0" smtClean="0">
                <a:solidFill>
                  <a:srgbClr val="21496E"/>
                </a:solidFill>
                <a:latin typeface="+mj-lt"/>
                <a:cs typeface="Times New Roman"/>
              </a:rPr>
              <a:t>w    </a:t>
            </a:r>
            <a:r>
              <a:rPr sz="300" i="1" spc="89" dirty="0" smtClean="0">
                <a:solidFill>
                  <a:srgbClr val="21496E"/>
                </a:solidFill>
                <a:latin typeface="+mj-lt"/>
                <a:cs typeface="Times New Roman"/>
              </a:rPr>
              <a:t> </a:t>
            </a:r>
            <a:r>
              <a:rPr sz="800" spc="0" dirty="0" smtClean="0">
                <a:solidFill>
                  <a:srgbClr val="3B3A23"/>
                </a:solidFill>
                <a:latin typeface="+mj-lt"/>
                <a:cs typeface="Times New Roman"/>
              </a:rPr>
              <a:t>DEF</a:t>
            </a:r>
            <a:r>
              <a:rPr sz="800" spc="0" dirty="0" smtClean="0">
                <a:solidFill>
                  <a:srgbClr val="2A2B24"/>
                </a:solidFill>
                <a:latin typeface="+mj-lt"/>
                <a:cs typeface="Times New Roman"/>
              </a:rPr>
              <a:t>I</a:t>
            </a:r>
            <a:r>
              <a:rPr sz="800" spc="0" dirty="0" smtClean="0">
                <a:solidFill>
                  <a:srgbClr val="4F4B21"/>
                </a:solidFill>
                <a:latin typeface="+mj-lt"/>
                <a:cs typeface="Times New Roman"/>
              </a:rPr>
              <a:t>N</a:t>
            </a:r>
            <a:r>
              <a:rPr sz="800" spc="0" dirty="0" smtClean="0">
                <a:solidFill>
                  <a:srgbClr val="2A2B24"/>
                </a:solidFill>
                <a:latin typeface="+mj-lt"/>
                <a:cs typeface="Times New Roman"/>
              </a:rPr>
              <a:t>E</a:t>
            </a:r>
            <a:r>
              <a:rPr sz="800" spc="-4" dirty="0" smtClean="0">
                <a:solidFill>
                  <a:srgbClr val="2A2B24"/>
                </a:solidFill>
                <a:latin typeface="+mj-lt"/>
                <a:cs typeface="Times New Roman"/>
              </a:rPr>
              <a:t> </a:t>
            </a:r>
            <a:r>
              <a:rPr sz="800" spc="0" dirty="0" smtClean="0">
                <a:solidFill>
                  <a:srgbClr val="3B3A23"/>
                </a:solidFill>
                <a:latin typeface="+mj-lt"/>
                <a:cs typeface="Times New Roman"/>
              </a:rPr>
              <a:t>t</a:t>
            </a:r>
            <a:r>
              <a:rPr sz="800" spc="0" dirty="0" smtClean="0">
                <a:solidFill>
                  <a:srgbClr val="5E5D20"/>
                </a:solidFill>
                <a:latin typeface="+mj-lt"/>
                <a:cs typeface="Times New Roman"/>
              </a:rPr>
              <a:t>h</a:t>
            </a:r>
            <a:r>
              <a:rPr sz="800" spc="0" dirty="0" smtClean="0">
                <a:solidFill>
                  <a:srgbClr val="4F4B21"/>
                </a:solidFill>
                <a:latin typeface="+mj-lt"/>
                <a:cs typeface="Times New Roman"/>
              </a:rPr>
              <a:t>e </a:t>
            </a:r>
            <a:r>
              <a:rPr sz="800" spc="119" dirty="0" smtClean="0">
                <a:solidFill>
                  <a:srgbClr val="4F4B21"/>
                </a:solidFill>
                <a:latin typeface="+mj-lt"/>
                <a:cs typeface="Times New Roman"/>
              </a:rPr>
              <a:t> </a:t>
            </a:r>
            <a:r>
              <a:rPr sz="800" spc="0" dirty="0" smtClean="0">
                <a:solidFill>
                  <a:srgbClr val="5E5D20"/>
                </a:solidFill>
                <a:latin typeface="+mj-lt"/>
                <a:cs typeface="Times New Roman"/>
              </a:rPr>
              <a:t>i</a:t>
            </a:r>
            <a:r>
              <a:rPr sz="800" spc="0" dirty="0" smtClean="0">
                <a:solidFill>
                  <a:srgbClr val="3B3A23"/>
                </a:solidFill>
                <a:latin typeface="+mj-lt"/>
                <a:cs typeface="Times New Roman"/>
              </a:rPr>
              <a:t>n</a:t>
            </a:r>
            <a:r>
              <a:rPr sz="800" spc="0" dirty="0" smtClean="0">
                <a:solidFill>
                  <a:srgbClr val="4F4B21"/>
                </a:solidFill>
                <a:latin typeface="+mj-lt"/>
                <a:cs typeface="Times New Roman"/>
              </a:rPr>
              <a:t>p</a:t>
            </a:r>
            <a:r>
              <a:rPr sz="800" spc="0" dirty="0" smtClean="0">
                <a:solidFill>
                  <a:srgbClr val="3B3A23"/>
                </a:solidFill>
                <a:latin typeface="+mj-lt"/>
                <a:cs typeface="Times New Roman"/>
              </a:rPr>
              <a:t>u</a:t>
            </a:r>
            <a:r>
              <a:rPr sz="800" spc="0" dirty="0" smtClean="0">
                <a:solidFill>
                  <a:srgbClr val="4F4B21"/>
                </a:solidFill>
                <a:latin typeface="+mj-lt"/>
                <a:cs typeface="Times New Roman"/>
              </a:rPr>
              <a:t>t</a:t>
            </a:r>
            <a:r>
              <a:rPr sz="800" spc="0" dirty="0" smtClean="0">
                <a:solidFill>
                  <a:srgbClr val="5E5D20"/>
                </a:solidFill>
                <a:latin typeface="+mj-lt"/>
                <a:cs typeface="Times New Roman"/>
              </a:rPr>
              <a:t>; </a:t>
            </a:r>
            <a:r>
              <a:rPr sz="800" spc="-75" dirty="0" smtClean="0">
                <a:solidFill>
                  <a:srgbClr val="5E5D20"/>
                </a:solidFill>
                <a:latin typeface="+mj-lt"/>
                <a:cs typeface="Times New Roman"/>
              </a:rPr>
              <a:t> </a:t>
            </a:r>
            <a:r>
              <a:rPr sz="800" spc="0" dirty="0" smtClean="0">
                <a:solidFill>
                  <a:srgbClr val="4F4B21"/>
                </a:solidFill>
                <a:latin typeface="+mj-lt"/>
                <a:cs typeface="Times New Roman"/>
              </a:rPr>
              <a:t>must</a:t>
            </a:r>
            <a:r>
              <a:rPr sz="800" spc="10" dirty="0" smtClean="0">
                <a:solidFill>
                  <a:srgbClr val="4F4B21"/>
                </a:solidFill>
                <a:latin typeface="+mj-lt"/>
                <a:cs typeface="Times New Roman"/>
              </a:rPr>
              <a:t> </a:t>
            </a:r>
            <a:r>
              <a:rPr sz="800" spc="0" dirty="0" smtClean="0">
                <a:solidFill>
                  <a:srgbClr val="4F4B21"/>
                </a:solidFill>
                <a:latin typeface="+mj-lt"/>
                <a:cs typeface="Times New Roman"/>
              </a:rPr>
              <a:t>ag</a:t>
            </a:r>
            <a:r>
              <a:rPr sz="800" spc="0" dirty="0" smtClean="0">
                <a:solidFill>
                  <a:srgbClr val="3B3A23"/>
                </a:solidFill>
                <a:latin typeface="+mj-lt"/>
                <a:cs typeface="Times New Roman"/>
              </a:rPr>
              <a:t>r</a:t>
            </a:r>
            <a:r>
              <a:rPr sz="800" spc="0" dirty="0" smtClean="0">
                <a:solidFill>
                  <a:srgbClr val="4F4B21"/>
                </a:solidFill>
                <a:latin typeface="+mj-lt"/>
                <a:cs typeface="Times New Roman"/>
              </a:rPr>
              <a:t>e</a:t>
            </a:r>
            <a:r>
              <a:rPr sz="800" spc="0" dirty="0" smtClean="0">
                <a:solidFill>
                  <a:srgbClr val="3B3A23"/>
                </a:solidFill>
                <a:latin typeface="+mj-lt"/>
                <a:cs typeface="Times New Roman"/>
              </a:rPr>
              <a:t>e</a:t>
            </a:r>
            <a:r>
              <a:rPr sz="800" spc="104" dirty="0" smtClean="0">
                <a:solidFill>
                  <a:srgbClr val="3B3A23"/>
                </a:solidFill>
                <a:latin typeface="+mj-lt"/>
                <a:cs typeface="Times New Roman"/>
              </a:rPr>
              <a:t> </a:t>
            </a:r>
            <a:r>
              <a:rPr sz="800" spc="0" dirty="0" smtClean="0">
                <a:solidFill>
                  <a:srgbClr val="5E5D20"/>
                </a:solidFill>
                <a:latin typeface="+mj-lt"/>
                <a:cs typeface="Times New Roman"/>
              </a:rPr>
              <a:t>w</a:t>
            </a:r>
            <a:r>
              <a:rPr sz="800" spc="0" dirty="0" smtClean="0">
                <a:solidFill>
                  <a:srgbClr val="4F4B21"/>
                </a:solidFill>
                <a:latin typeface="+mj-lt"/>
                <a:cs typeface="Times New Roman"/>
              </a:rPr>
              <a:t>i</a:t>
            </a:r>
            <a:r>
              <a:rPr sz="800" spc="0" dirty="0" smtClean="0">
                <a:solidFill>
                  <a:srgbClr val="5E5D20"/>
                </a:solidFill>
                <a:latin typeface="+mj-lt"/>
                <a:cs typeface="Times New Roman"/>
              </a:rPr>
              <a:t>t</a:t>
            </a:r>
            <a:r>
              <a:rPr sz="800" spc="0" dirty="0" smtClean="0">
                <a:solidFill>
                  <a:srgbClr val="4F4B21"/>
                </a:solidFill>
                <a:latin typeface="+mj-lt"/>
                <a:cs typeface="Times New Roman"/>
              </a:rPr>
              <a:t>h       </a:t>
            </a:r>
            <a:r>
              <a:rPr sz="800" spc="-14" dirty="0" smtClean="0">
                <a:solidFill>
                  <a:srgbClr val="4F4B21"/>
                </a:solidFill>
                <a:latin typeface="+mj-lt"/>
                <a:cs typeface="Times New Roman"/>
              </a:rPr>
              <a:t> </a:t>
            </a:r>
            <a:r>
              <a:rPr sz="100" spc="0" dirty="0" smtClean="0">
                <a:solidFill>
                  <a:srgbClr val="ABB2BD"/>
                </a:solidFill>
                <a:latin typeface="+mj-lt"/>
                <a:cs typeface="Arial"/>
              </a:rPr>
              <a:t>I</a:t>
            </a:r>
            <a:endParaRPr sz="100">
              <a:latin typeface="+mj-lt"/>
              <a:cs typeface="Arial"/>
            </a:endParaRPr>
          </a:p>
        </p:txBody>
      </p:sp>
      <p:sp>
        <p:nvSpPr>
          <p:cNvPr id="80" name="object 22"/>
          <p:cNvSpPr txBox="1"/>
          <p:nvPr/>
        </p:nvSpPr>
        <p:spPr>
          <a:xfrm>
            <a:off x="5449766" y="2732593"/>
            <a:ext cx="1019121" cy="248920"/>
          </a:xfrm>
          <a:prstGeom prst="rect">
            <a:avLst/>
          </a:prstGeom>
        </p:spPr>
        <p:txBody>
          <a:bodyPr wrap="square" lIns="0" tIns="0" rIns="0" bIns="0" rtlCol="0">
            <a:noAutofit/>
          </a:bodyPr>
          <a:lstStyle/>
          <a:p>
            <a:pPr marL="12700">
              <a:lnSpc>
                <a:spcPts val="1895"/>
              </a:lnSpc>
              <a:spcBef>
                <a:spcPts val="94"/>
              </a:spcBef>
            </a:pPr>
            <a:r>
              <a:rPr sz="1750" spc="0" dirty="0" smtClean="0">
                <a:solidFill>
                  <a:srgbClr val="485D70"/>
                </a:solidFill>
                <a:latin typeface="+mj-lt"/>
                <a:cs typeface="Arial"/>
              </a:rPr>
              <a:t>l</a:t>
            </a:r>
            <a:r>
              <a:rPr sz="1750" spc="74" dirty="0" smtClean="0">
                <a:solidFill>
                  <a:srgbClr val="485D70"/>
                </a:solidFill>
                <a:latin typeface="+mj-lt"/>
                <a:cs typeface="Arial"/>
              </a:rPr>
              <a:t> </a:t>
            </a:r>
            <a:r>
              <a:rPr sz="800" spc="0" dirty="0" smtClean="0">
                <a:solidFill>
                  <a:srgbClr val="4F4B21"/>
                </a:solidFill>
                <a:latin typeface="+mj-lt"/>
                <a:cs typeface="Times New Roman"/>
              </a:rPr>
              <a:t>host</a:t>
            </a:r>
            <a:r>
              <a:rPr sz="800" spc="69" dirty="0" smtClean="0">
                <a:solidFill>
                  <a:srgbClr val="4F4B21"/>
                </a:solidFill>
                <a:latin typeface="+mj-lt"/>
                <a:cs typeface="Times New Roman"/>
              </a:rPr>
              <a:t> </a:t>
            </a:r>
            <a:r>
              <a:rPr sz="800" spc="0" dirty="0" smtClean="0">
                <a:solidFill>
                  <a:srgbClr val="5E5D20"/>
                </a:solidFill>
                <a:latin typeface="+mj-lt"/>
                <a:cs typeface="Times New Roman"/>
              </a:rPr>
              <a:t>d</a:t>
            </a:r>
            <a:r>
              <a:rPr sz="800" spc="0" dirty="0" smtClean="0">
                <a:solidFill>
                  <a:srgbClr val="4F4B21"/>
                </a:solidFill>
                <a:latin typeface="+mj-lt"/>
                <a:cs typeface="Times New Roman"/>
              </a:rPr>
              <a:t>ata</a:t>
            </a:r>
            <a:r>
              <a:rPr sz="800" spc="50" dirty="0" smtClean="0">
                <a:solidFill>
                  <a:srgbClr val="4F4B21"/>
                </a:solidFill>
                <a:latin typeface="+mj-lt"/>
                <a:cs typeface="Times New Roman"/>
              </a:rPr>
              <a:t> </a:t>
            </a:r>
            <a:r>
              <a:rPr sz="800" spc="0" dirty="0" smtClean="0">
                <a:solidFill>
                  <a:srgbClr val="4F4B21"/>
                </a:solidFill>
                <a:latin typeface="+mj-lt"/>
                <a:cs typeface="Times New Roman"/>
              </a:rPr>
              <a:t>fo</a:t>
            </a:r>
            <a:r>
              <a:rPr sz="800" spc="0" dirty="0" smtClean="0">
                <a:solidFill>
                  <a:srgbClr val="3B3A23"/>
                </a:solidFill>
                <a:latin typeface="+mj-lt"/>
                <a:cs typeface="Times New Roman"/>
              </a:rPr>
              <a:t>r</a:t>
            </a:r>
            <a:r>
              <a:rPr sz="800" spc="0" dirty="0" smtClean="0">
                <a:solidFill>
                  <a:srgbClr val="5E5D20"/>
                </a:solidFill>
                <a:latin typeface="+mj-lt"/>
                <a:cs typeface="Times New Roman"/>
              </a:rPr>
              <a:t>m</a:t>
            </a:r>
            <a:r>
              <a:rPr sz="800" spc="0" dirty="0" smtClean="0">
                <a:solidFill>
                  <a:srgbClr val="4F4B21"/>
                </a:solidFill>
                <a:latin typeface="+mj-lt"/>
                <a:cs typeface="Times New Roman"/>
              </a:rPr>
              <a:t>a</a:t>
            </a:r>
            <a:r>
              <a:rPr sz="800" spc="0" dirty="0" smtClean="0">
                <a:solidFill>
                  <a:srgbClr val="3B3A23"/>
                </a:solidFill>
                <a:latin typeface="+mj-lt"/>
                <a:cs typeface="Times New Roman"/>
              </a:rPr>
              <a:t>t</a:t>
            </a:r>
            <a:r>
              <a:rPr sz="800" spc="0" dirty="0" smtClean="0">
                <a:solidFill>
                  <a:srgbClr val="5E5D20"/>
                </a:solidFill>
                <a:latin typeface="+mj-lt"/>
                <a:cs typeface="Times New Roman"/>
              </a:rPr>
              <a:t>.</a:t>
            </a:r>
            <a:endParaRPr sz="800">
              <a:latin typeface="+mj-lt"/>
              <a:cs typeface="Times New Roman"/>
            </a:endParaRPr>
          </a:p>
        </p:txBody>
      </p:sp>
      <p:sp>
        <p:nvSpPr>
          <p:cNvPr id="81" name="object 21"/>
          <p:cNvSpPr txBox="1"/>
          <p:nvPr/>
        </p:nvSpPr>
        <p:spPr>
          <a:xfrm>
            <a:off x="2818378" y="3395821"/>
            <a:ext cx="2766232" cy="404469"/>
          </a:xfrm>
          <a:prstGeom prst="rect">
            <a:avLst/>
          </a:prstGeom>
        </p:spPr>
        <p:txBody>
          <a:bodyPr wrap="square" lIns="0" tIns="0" rIns="0" bIns="0" rtlCol="0">
            <a:noAutofit/>
          </a:bodyPr>
          <a:lstStyle/>
          <a:p>
            <a:pPr marL="12700">
              <a:lnSpc>
                <a:spcPts val="3130"/>
              </a:lnSpc>
              <a:spcBef>
                <a:spcPts val="156"/>
              </a:spcBef>
            </a:pPr>
            <a:r>
              <a:rPr sz="4200" i="1" baseline="-1035" dirty="0" smtClean="0">
                <a:solidFill>
                  <a:srgbClr val="21496E"/>
                </a:solidFill>
                <a:latin typeface="+mj-lt"/>
                <a:cs typeface="Arial"/>
              </a:rPr>
              <a:t>-</a:t>
            </a:r>
            <a:r>
              <a:rPr sz="4200" baseline="1790" dirty="0" smtClean="0">
                <a:solidFill>
                  <a:srgbClr val="21496E"/>
                </a:solidFill>
                <a:latin typeface="+mj-lt"/>
                <a:cs typeface="Segoe UI"/>
              </a:rPr>
              <a:t>�</a:t>
            </a:r>
            <a:r>
              <a:rPr sz="4200" i="1" spc="-4" baseline="2070" dirty="0" smtClean="0">
                <a:solidFill>
                  <a:srgbClr val="21496E"/>
                </a:solidFill>
                <a:latin typeface="+mj-lt"/>
                <a:cs typeface="Arial"/>
              </a:rPr>
              <a:t>=</a:t>
            </a:r>
            <a:r>
              <a:rPr sz="4200" i="1" spc="0" baseline="2070" dirty="0" smtClean="0">
                <a:solidFill>
                  <a:srgbClr val="21496E"/>
                </a:solidFill>
                <a:latin typeface="+mj-lt"/>
                <a:cs typeface="Arial"/>
              </a:rPr>
              <a:t>=</a:t>
            </a:r>
            <a:r>
              <a:rPr sz="4200" i="1" spc="-4" baseline="2070" dirty="0" smtClean="0">
                <a:solidFill>
                  <a:srgbClr val="21496E"/>
                </a:solidFill>
                <a:latin typeface="+mj-lt"/>
                <a:cs typeface="Arial"/>
              </a:rPr>
              <a:t>=</a:t>
            </a:r>
            <a:r>
              <a:rPr sz="4200" i="1" spc="0" baseline="2070" dirty="0" smtClean="0">
                <a:solidFill>
                  <a:srgbClr val="21496E"/>
                </a:solidFill>
                <a:latin typeface="+mj-lt"/>
                <a:cs typeface="Arial"/>
              </a:rPr>
              <a:t>==</a:t>
            </a:r>
            <a:r>
              <a:rPr sz="4200" i="1" spc="-4" baseline="2070" dirty="0" smtClean="0">
                <a:solidFill>
                  <a:srgbClr val="21496E"/>
                </a:solidFill>
                <a:latin typeface="+mj-lt"/>
                <a:cs typeface="Arial"/>
              </a:rPr>
              <a:t>=</a:t>
            </a:r>
            <a:r>
              <a:rPr sz="4200" i="1" spc="0" baseline="2070" dirty="0" smtClean="0">
                <a:solidFill>
                  <a:srgbClr val="21496E"/>
                </a:solidFill>
                <a:latin typeface="+mj-lt"/>
                <a:cs typeface="Arial"/>
              </a:rPr>
              <a:t>:::</a:t>
            </a:r>
            <a:r>
              <a:rPr sz="4200" i="1" spc="-9" baseline="2070" dirty="0" smtClean="0">
                <a:solidFill>
                  <a:srgbClr val="21496E"/>
                </a:solidFill>
                <a:latin typeface="+mj-lt"/>
                <a:cs typeface="Arial"/>
              </a:rPr>
              <a:t>=</a:t>
            </a:r>
            <a:r>
              <a:rPr sz="4200" i="1" spc="0" baseline="2070" dirty="0" smtClean="0">
                <a:solidFill>
                  <a:srgbClr val="21496E"/>
                </a:solidFill>
                <a:latin typeface="+mj-lt"/>
                <a:cs typeface="Arial"/>
              </a:rPr>
              <a:t>=</a:t>
            </a:r>
            <a:r>
              <a:rPr sz="4200" i="1" spc="-4" baseline="2070" dirty="0" smtClean="0">
                <a:solidFill>
                  <a:srgbClr val="21496E"/>
                </a:solidFill>
                <a:latin typeface="+mj-lt"/>
                <a:cs typeface="Arial"/>
              </a:rPr>
              <a:t>=</a:t>
            </a:r>
            <a:r>
              <a:rPr sz="4200" i="1" spc="0" baseline="2070" dirty="0" smtClean="0">
                <a:solidFill>
                  <a:srgbClr val="21496E"/>
                </a:solidFill>
                <a:latin typeface="+mj-lt"/>
                <a:cs typeface="Arial"/>
              </a:rPr>
              <a:t>r</a:t>
            </a:r>
            <a:endParaRPr sz="2800">
              <a:latin typeface="+mj-lt"/>
              <a:cs typeface="Arial"/>
            </a:endParaRPr>
          </a:p>
        </p:txBody>
      </p:sp>
      <p:sp>
        <p:nvSpPr>
          <p:cNvPr id="82" name="object 20"/>
          <p:cNvSpPr txBox="1"/>
          <p:nvPr/>
        </p:nvSpPr>
        <p:spPr>
          <a:xfrm>
            <a:off x="5431477" y="3424731"/>
            <a:ext cx="1903869" cy="447040"/>
          </a:xfrm>
          <a:prstGeom prst="rect">
            <a:avLst/>
          </a:prstGeom>
        </p:spPr>
        <p:txBody>
          <a:bodyPr wrap="square" lIns="0" tIns="0" rIns="0" bIns="0" rtlCol="0">
            <a:noAutofit/>
          </a:bodyPr>
          <a:lstStyle/>
          <a:p>
            <a:pPr marL="12700">
              <a:lnSpc>
                <a:spcPts val="3490"/>
              </a:lnSpc>
              <a:spcBef>
                <a:spcPts val="174"/>
              </a:spcBef>
            </a:pPr>
            <a:r>
              <a:rPr sz="3300" dirty="0" smtClean="0">
                <a:solidFill>
                  <a:srgbClr val="033565"/>
                </a:solidFill>
                <a:latin typeface="+mj-lt"/>
                <a:cs typeface="Arial"/>
              </a:rPr>
              <a:t>l</a:t>
            </a:r>
            <a:r>
              <a:rPr sz="3300" spc="-429" dirty="0" smtClean="0">
                <a:solidFill>
                  <a:srgbClr val="033565"/>
                </a:solidFill>
                <a:latin typeface="+mj-lt"/>
                <a:cs typeface="Arial"/>
              </a:rPr>
              <a:t> </a:t>
            </a:r>
            <a:r>
              <a:rPr sz="800" spc="0" dirty="0" smtClean="0">
                <a:solidFill>
                  <a:srgbClr val="4F4B21"/>
                </a:solidFill>
                <a:latin typeface="+mj-lt"/>
                <a:cs typeface="Times New Roman"/>
              </a:rPr>
              <a:t>de</a:t>
            </a:r>
            <a:r>
              <a:rPr sz="800" spc="0" dirty="0" smtClean="0">
                <a:solidFill>
                  <a:srgbClr val="3B3A23"/>
                </a:solidFill>
                <a:latin typeface="+mj-lt"/>
                <a:cs typeface="Times New Roman"/>
              </a:rPr>
              <a:t>fi</a:t>
            </a:r>
            <a:r>
              <a:rPr sz="800" spc="0" dirty="0" smtClean="0">
                <a:solidFill>
                  <a:srgbClr val="4F4B21"/>
                </a:solidFill>
                <a:latin typeface="+mj-lt"/>
                <a:cs typeface="Times New Roman"/>
              </a:rPr>
              <a:t>nit</a:t>
            </a:r>
            <a:r>
              <a:rPr sz="800" spc="0" dirty="0" smtClean="0">
                <a:solidFill>
                  <a:srgbClr val="2A2B24"/>
                </a:solidFill>
                <a:latin typeface="+mj-lt"/>
                <a:cs typeface="Times New Roman"/>
              </a:rPr>
              <a:t>i</a:t>
            </a:r>
            <a:r>
              <a:rPr sz="800" spc="0" dirty="0" smtClean="0">
                <a:solidFill>
                  <a:srgbClr val="4F4B21"/>
                </a:solidFill>
                <a:latin typeface="+mj-lt"/>
                <a:cs typeface="Times New Roman"/>
              </a:rPr>
              <a:t>on</a:t>
            </a:r>
            <a:r>
              <a:rPr sz="800" spc="0" dirty="0" smtClean="0">
                <a:solidFill>
                  <a:srgbClr val="5E5D20"/>
                </a:solidFill>
                <a:latin typeface="+mj-lt"/>
                <a:cs typeface="Times New Roman"/>
              </a:rPr>
              <a:t>. </a:t>
            </a:r>
            <a:r>
              <a:rPr sz="800" spc="-75" dirty="0" smtClean="0">
                <a:solidFill>
                  <a:srgbClr val="5E5D20"/>
                </a:solidFill>
                <a:latin typeface="+mj-lt"/>
                <a:cs typeface="Times New Roman"/>
              </a:rPr>
              <a:t> </a:t>
            </a:r>
            <a:r>
              <a:rPr sz="800" spc="0" dirty="0" smtClean="0">
                <a:solidFill>
                  <a:srgbClr val="4F4B21"/>
                </a:solidFill>
                <a:latin typeface="+mj-lt"/>
                <a:cs typeface="Times New Roman"/>
              </a:rPr>
              <a:t>Phas</a:t>
            </a:r>
            <a:r>
              <a:rPr sz="800" spc="0" dirty="0" smtClean="0">
                <a:solidFill>
                  <a:srgbClr val="3B3A23"/>
                </a:solidFill>
                <a:latin typeface="+mj-lt"/>
                <a:cs typeface="Times New Roman"/>
              </a:rPr>
              <a:t>e</a:t>
            </a:r>
            <a:r>
              <a:rPr sz="800" spc="62" dirty="0" smtClean="0">
                <a:solidFill>
                  <a:srgbClr val="3B3A23"/>
                </a:solidFill>
                <a:latin typeface="+mj-lt"/>
                <a:cs typeface="Times New Roman"/>
              </a:rPr>
              <a:t> </a:t>
            </a:r>
            <a:r>
              <a:rPr sz="750" spc="0" dirty="0" smtClean="0">
                <a:solidFill>
                  <a:srgbClr val="4F4B21"/>
                </a:solidFill>
                <a:latin typeface="+mj-lt"/>
                <a:cs typeface="Times New Roman"/>
              </a:rPr>
              <a:t>1</a:t>
            </a:r>
            <a:r>
              <a:rPr sz="750" spc="122" dirty="0" smtClean="0">
                <a:solidFill>
                  <a:srgbClr val="4F4B21"/>
                </a:solidFill>
                <a:latin typeface="+mj-lt"/>
                <a:cs typeface="Times New Roman"/>
              </a:rPr>
              <a:t> </a:t>
            </a:r>
            <a:r>
              <a:rPr sz="800" spc="0" dirty="0" smtClean="0">
                <a:solidFill>
                  <a:srgbClr val="4F4B21"/>
                </a:solidFill>
                <a:latin typeface="+mj-lt"/>
                <a:cs typeface="Times New Roman"/>
              </a:rPr>
              <a:t>b</a:t>
            </a:r>
            <a:r>
              <a:rPr sz="800" spc="0" dirty="0" smtClean="0">
                <a:solidFill>
                  <a:srgbClr val="3B3A23"/>
                </a:solidFill>
                <a:latin typeface="+mj-lt"/>
                <a:cs typeface="Times New Roman"/>
              </a:rPr>
              <a:t>e</a:t>
            </a:r>
            <a:r>
              <a:rPr sz="800" spc="0" dirty="0" smtClean="0">
                <a:solidFill>
                  <a:srgbClr val="4F4B21"/>
                </a:solidFill>
                <a:latin typeface="+mj-lt"/>
                <a:cs typeface="Times New Roman"/>
              </a:rPr>
              <a:t>g</a:t>
            </a:r>
            <a:r>
              <a:rPr sz="800" spc="0" dirty="0" smtClean="0">
                <a:solidFill>
                  <a:srgbClr val="5E5D20"/>
                </a:solidFill>
                <a:latin typeface="+mj-lt"/>
                <a:cs typeface="Times New Roman"/>
              </a:rPr>
              <a:t>i</a:t>
            </a:r>
            <a:r>
              <a:rPr sz="800" spc="0" dirty="0" smtClean="0">
                <a:solidFill>
                  <a:srgbClr val="4F4B21"/>
                </a:solidFill>
                <a:latin typeface="+mj-lt"/>
                <a:cs typeface="Times New Roman"/>
              </a:rPr>
              <a:t>ns</a:t>
            </a:r>
            <a:r>
              <a:rPr sz="800" spc="0" dirty="0" smtClean="0">
                <a:solidFill>
                  <a:srgbClr val="5E5D20"/>
                </a:solidFill>
                <a:latin typeface="+mj-lt"/>
                <a:cs typeface="Times New Roman"/>
              </a:rPr>
              <a:t>. </a:t>
            </a:r>
            <a:r>
              <a:rPr sz="800" spc="-59" dirty="0" smtClean="0">
                <a:solidFill>
                  <a:srgbClr val="5E5D20"/>
                </a:solidFill>
                <a:latin typeface="+mj-lt"/>
                <a:cs typeface="Times New Roman"/>
              </a:rPr>
              <a:t> </a:t>
            </a:r>
            <a:r>
              <a:rPr sz="800" spc="0" dirty="0" smtClean="0">
                <a:solidFill>
                  <a:srgbClr val="5E5D20"/>
                </a:solidFill>
                <a:latin typeface="+mj-lt"/>
                <a:cs typeface="Times New Roman"/>
              </a:rPr>
              <a:t>U</a:t>
            </a:r>
            <a:r>
              <a:rPr sz="800" spc="0" dirty="0" smtClean="0">
                <a:solidFill>
                  <a:srgbClr val="4F4B21"/>
                </a:solidFill>
                <a:latin typeface="+mj-lt"/>
                <a:cs typeface="Times New Roman"/>
              </a:rPr>
              <a:t>nsorte</a:t>
            </a:r>
            <a:r>
              <a:rPr sz="800" spc="0" dirty="0" smtClean="0">
                <a:solidFill>
                  <a:srgbClr val="3B3A23"/>
                </a:solidFill>
                <a:latin typeface="+mj-lt"/>
                <a:cs typeface="Times New Roman"/>
              </a:rPr>
              <a:t>d</a:t>
            </a:r>
            <a:endParaRPr sz="800">
              <a:latin typeface="+mj-lt"/>
              <a:cs typeface="Times New Roman"/>
            </a:endParaRPr>
          </a:p>
        </p:txBody>
      </p:sp>
      <p:sp>
        <p:nvSpPr>
          <p:cNvPr id="83" name="object 19"/>
          <p:cNvSpPr txBox="1"/>
          <p:nvPr/>
        </p:nvSpPr>
        <p:spPr>
          <a:xfrm>
            <a:off x="7322144" y="3424270"/>
            <a:ext cx="62088" cy="97789"/>
          </a:xfrm>
          <a:prstGeom prst="rect">
            <a:avLst/>
          </a:prstGeom>
        </p:spPr>
        <p:txBody>
          <a:bodyPr wrap="square" lIns="0" tIns="0" rIns="0" bIns="0" rtlCol="0">
            <a:noAutofit/>
          </a:bodyPr>
          <a:lstStyle/>
          <a:p>
            <a:pPr marL="12700">
              <a:lnSpc>
                <a:spcPct val="95825"/>
              </a:lnSpc>
              <a:spcBef>
                <a:spcPts val="45"/>
              </a:spcBef>
            </a:pPr>
            <a:r>
              <a:rPr sz="550" spc="0" dirty="0" smtClean="0">
                <a:solidFill>
                  <a:srgbClr val="033565"/>
                </a:solidFill>
                <a:latin typeface="+mj-lt"/>
                <a:cs typeface="Arial"/>
              </a:rPr>
              <a:t>....</a:t>
            </a:r>
            <a:endParaRPr sz="550">
              <a:latin typeface="+mj-lt"/>
              <a:cs typeface="Arial"/>
            </a:endParaRPr>
          </a:p>
        </p:txBody>
      </p:sp>
      <p:sp>
        <p:nvSpPr>
          <p:cNvPr id="84" name="object 18"/>
          <p:cNvSpPr txBox="1"/>
          <p:nvPr/>
        </p:nvSpPr>
        <p:spPr>
          <a:xfrm>
            <a:off x="5568647" y="3557886"/>
            <a:ext cx="1410363" cy="128269"/>
          </a:xfrm>
          <a:prstGeom prst="rect">
            <a:avLst/>
          </a:prstGeom>
        </p:spPr>
        <p:txBody>
          <a:bodyPr wrap="square" lIns="0" tIns="0" rIns="0" bIns="0" rtlCol="0">
            <a:noAutofit/>
          </a:bodyPr>
          <a:lstStyle/>
          <a:p>
            <a:pPr marL="12700">
              <a:lnSpc>
                <a:spcPct val="95825"/>
              </a:lnSpc>
              <a:spcBef>
                <a:spcPts val="5"/>
              </a:spcBef>
            </a:pPr>
            <a:r>
              <a:rPr sz="800" dirty="0" smtClean="0">
                <a:solidFill>
                  <a:srgbClr val="2A2B24"/>
                </a:solidFill>
                <a:latin typeface="+mj-lt"/>
                <a:cs typeface="Times New Roman"/>
              </a:rPr>
              <a:t>I</a:t>
            </a:r>
            <a:r>
              <a:rPr sz="800" dirty="0" smtClean="0">
                <a:solidFill>
                  <a:srgbClr val="4F4B21"/>
                </a:solidFill>
                <a:latin typeface="+mj-lt"/>
                <a:cs typeface="Times New Roman"/>
              </a:rPr>
              <a:t>NS</a:t>
            </a:r>
            <a:r>
              <a:rPr sz="800" dirty="0" smtClean="0">
                <a:solidFill>
                  <a:srgbClr val="3B3A23"/>
                </a:solidFill>
                <a:latin typeface="+mj-lt"/>
                <a:cs typeface="Times New Roman"/>
              </a:rPr>
              <a:t>ER</a:t>
            </a:r>
            <a:r>
              <a:rPr sz="800" dirty="0" smtClean="0">
                <a:solidFill>
                  <a:srgbClr val="4F4B21"/>
                </a:solidFill>
                <a:latin typeface="+mj-lt"/>
                <a:cs typeface="Times New Roman"/>
              </a:rPr>
              <a:t>T</a:t>
            </a:r>
            <a:r>
              <a:rPr sz="800" spc="50" dirty="0" smtClean="0">
                <a:solidFill>
                  <a:srgbClr val="4F4B21"/>
                </a:solidFill>
                <a:latin typeface="+mj-lt"/>
                <a:cs typeface="Times New Roman"/>
              </a:rPr>
              <a:t> </a:t>
            </a:r>
            <a:r>
              <a:rPr sz="800" spc="0" dirty="0" smtClean="0">
                <a:solidFill>
                  <a:srgbClr val="4F4B21"/>
                </a:solidFill>
                <a:latin typeface="+mj-lt"/>
                <a:cs typeface="Times New Roman"/>
              </a:rPr>
              <a:t>m</a:t>
            </a:r>
            <a:r>
              <a:rPr sz="800" spc="0" dirty="0" smtClean="0">
                <a:solidFill>
                  <a:srgbClr val="3B3A23"/>
                </a:solidFill>
                <a:latin typeface="+mj-lt"/>
                <a:cs typeface="Times New Roman"/>
              </a:rPr>
              <a:t>u</a:t>
            </a:r>
            <a:r>
              <a:rPr sz="800" spc="0" dirty="0" smtClean="0">
                <a:solidFill>
                  <a:srgbClr val="4F4B21"/>
                </a:solidFill>
                <a:latin typeface="+mj-lt"/>
                <a:cs typeface="Times New Roman"/>
              </a:rPr>
              <a:t>st</a:t>
            </a:r>
            <a:r>
              <a:rPr sz="800" spc="50" dirty="0" smtClean="0">
                <a:solidFill>
                  <a:srgbClr val="4F4B21"/>
                </a:solidFill>
                <a:latin typeface="+mj-lt"/>
                <a:cs typeface="Times New Roman"/>
              </a:rPr>
              <a:t> </a:t>
            </a:r>
            <a:r>
              <a:rPr sz="800" spc="0" dirty="0" smtClean="0">
                <a:solidFill>
                  <a:srgbClr val="4F4B21"/>
                </a:solidFill>
                <a:latin typeface="+mj-lt"/>
                <a:cs typeface="Times New Roman"/>
              </a:rPr>
              <a:t>ag</a:t>
            </a:r>
            <a:r>
              <a:rPr sz="800" spc="0" dirty="0" smtClean="0">
                <a:solidFill>
                  <a:srgbClr val="3B3A23"/>
                </a:solidFill>
                <a:latin typeface="+mj-lt"/>
                <a:cs typeface="Times New Roman"/>
              </a:rPr>
              <a:t>re</a:t>
            </a:r>
            <a:r>
              <a:rPr sz="800" spc="0" dirty="0" smtClean="0">
                <a:solidFill>
                  <a:srgbClr val="4F4B21"/>
                </a:solidFill>
                <a:latin typeface="+mj-lt"/>
                <a:cs typeface="Times New Roman"/>
              </a:rPr>
              <a:t>e</a:t>
            </a:r>
            <a:r>
              <a:rPr sz="800" spc="64" dirty="0" smtClean="0">
                <a:solidFill>
                  <a:srgbClr val="4F4B21"/>
                </a:solidFill>
                <a:latin typeface="+mj-lt"/>
                <a:cs typeface="Times New Roman"/>
              </a:rPr>
              <a:t> </a:t>
            </a:r>
            <a:r>
              <a:rPr sz="800" spc="0" dirty="0" smtClean="0">
                <a:solidFill>
                  <a:srgbClr val="5E5D20"/>
                </a:solidFill>
                <a:latin typeface="+mj-lt"/>
                <a:cs typeface="Times New Roman"/>
              </a:rPr>
              <a:t>w</a:t>
            </a:r>
            <a:r>
              <a:rPr sz="800" spc="0" dirty="0" smtClean="0">
                <a:solidFill>
                  <a:srgbClr val="2A2B24"/>
                </a:solidFill>
                <a:latin typeface="+mj-lt"/>
                <a:cs typeface="Times New Roman"/>
              </a:rPr>
              <a:t>i</a:t>
            </a:r>
            <a:r>
              <a:rPr sz="800" spc="0" dirty="0" smtClean="0">
                <a:solidFill>
                  <a:srgbClr val="3B3A23"/>
                </a:solidFill>
                <a:latin typeface="+mj-lt"/>
                <a:cs typeface="Times New Roman"/>
              </a:rPr>
              <a:t>t</a:t>
            </a:r>
            <a:r>
              <a:rPr sz="800" spc="0" dirty="0" smtClean="0">
                <a:solidFill>
                  <a:srgbClr val="5E5D20"/>
                </a:solidFill>
                <a:latin typeface="+mj-lt"/>
                <a:cs typeface="Times New Roman"/>
              </a:rPr>
              <a:t>h</a:t>
            </a:r>
            <a:r>
              <a:rPr sz="800" spc="14" dirty="0" smtClean="0">
                <a:solidFill>
                  <a:srgbClr val="5E5D20"/>
                </a:solidFill>
                <a:latin typeface="+mj-lt"/>
                <a:cs typeface="Times New Roman"/>
              </a:rPr>
              <a:t> </a:t>
            </a:r>
            <a:r>
              <a:rPr sz="800" spc="0" dirty="0" smtClean="0">
                <a:solidFill>
                  <a:srgbClr val="4F4B21"/>
                </a:solidFill>
                <a:latin typeface="+mj-lt"/>
                <a:cs typeface="Times New Roman"/>
              </a:rPr>
              <a:t>ta</a:t>
            </a:r>
            <a:r>
              <a:rPr sz="800" spc="0" dirty="0" smtClean="0">
                <a:solidFill>
                  <a:srgbClr val="3B3A23"/>
                </a:solidFill>
                <a:latin typeface="+mj-lt"/>
                <a:cs typeface="Times New Roman"/>
              </a:rPr>
              <a:t>b</a:t>
            </a:r>
            <a:r>
              <a:rPr sz="800" spc="0" dirty="0" smtClean="0">
                <a:solidFill>
                  <a:srgbClr val="2A2B24"/>
                </a:solidFill>
                <a:latin typeface="+mj-lt"/>
                <a:cs typeface="Times New Roman"/>
              </a:rPr>
              <a:t>l</a:t>
            </a:r>
            <a:r>
              <a:rPr sz="800" spc="0" dirty="0" smtClean="0">
                <a:solidFill>
                  <a:srgbClr val="3B3A23"/>
                </a:solidFill>
                <a:latin typeface="+mj-lt"/>
                <a:cs typeface="Times New Roman"/>
              </a:rPr>
              <a:t>e</a:t>
            </a:r>
            <a:endParaRPr sz="800">
              <a:latin typeface="+mj-lt"/>
              <a:cs typeface="Times New Roman"/>
            </a:endParaRPr>
          </a:p>
        </p:txBody>
      </p:sp>
      <p:sp>
        <p:nvSpPr>
          <p:cNvPr id="85" name="object 17"/>
          <p:cNvSpPr txBox="1"/>
          <p:nvPr/>
        </p:nvSpPr>
        <p:spPr>
          <a:xfrm>
            <a:off x="1416952" y="3562451"/>
            <a:ext cx="1372807" cy="247698"/>
          </a:xfrm>
          <a:prstGeom prst="rect">
            <a:avLst/>
          </a:prstGeom>
        </p:spPr>
        <p:txBody>
          <a:bodyPr wrap="square" lIns="0" tIns="0" rIns="0" bIns="0" rtlCol="0">
            <a:noAutofit/>
          </a:bodyPr>
          <a:lstStyle/>
          <a:p>
            <a:pPr marL="21844">
              <a:lnSpc>
                <a:spcPct val="95825"/>
              </a:lnSpc>
              <a:spcBef>
                <a:spcPts val="10"/>
              </a:spcBef>
            </a:pPr>
            <a:r>
              <a:rPr sz="750" dirty="0" smtClean="0">
                <a:solidFill>
                  <a:srgbClr val="21496E"/>
                </a:solidFill>
                <a:latin typeface="+mj-lt"/>
                <a:cs typeface="Arial"/>
              </a:rPr>
              <a:t>I</a:t>
            </a:r>
            <a:r>
              <a:rPr sz="750" dirty="0" smtClean="0">
                <a:solidFill>
                  <a:srgbClr val="5B5461"/>
                </a:solidFill>
                <a:latin typeface="+mj-lt"/>
                <a:cs typeface="Arial"/>
              </a:rPr>
              <a:t>NS</a:t>
            </a:r>
            <a:r>
              <a:rPr sz="750" dirty="0" smtClean="0">
                <a:solidFill>
                  <a:srgbClr val="3E3D4F"/>
                </a:solidFill>
                <a:latin typeface="+mj-lt"/>
                <a:cs typeface="Arial"/>
              </a:rPr>
              <a:t>ERT</a:t>
            </a:r>
            <a:r>
              <a:rPr sz="750" spc="59" dirty="0" smtClean="0">
                <a:solidFill>
                  <a:srgbClr val="3E3D4F"/>
                </a:solidFill>
                <a:latin typeface="+mj-lt"/>
                <a:cs typeface="Arial"/>
              </a:rPr>
              <a:t> </a:t>
            </a:r>
            <a:r>
              <a:rPr sz="750" spc="0" dirty="0" smtClean="0">
                <a:solidFill>
                  <a:srgbClr val="3E3D4F"/>
                </a:solidFill>
                <a:latin typeface="+mj-lt"/>
                <a:cs typeface="Arial"/>
              </a:rPr>
              <a:t>I</a:t>
            </a:r>
            <a:r>
              <a:rPr sz="750" spc="0" dirty="0" smtClean="0">
                <a:solidFill>
                  <a:srgbClr val="5B5461"/>
                </a:solidFill>
                <a:latin typeface="+mj-lt"/>
                <a:cs typeface="Arial"/>
              </a:rPr>
              <a:t>NTO</a:t>
            </a:r>
            <a:r>
              <a:rPr sz="750" spc="59" dirty="0" smtClean="0">
                <a:solidFill>
                  <a:srgbClr val="5B5461"/>
                </a:solidFill>
                <a:latin typeface="+mj-lt"/>
                <a:cs typeface="Arial"/>
              </a:rPr>
              <a:t> </a:t>
            </a:r>
            <a:r>
              <a:rPr sz="750" spc="0" dirty="0" smtClean="0">
                <a:solidFill>
                  <a:srgbClr val="5B5461"/>
                </a:solidFill>
                <a:latin typeface="+mj-lt"/>
                <a:cs typeface="Arial"/>
              </a:rPr>
              <a:t>Att</a:t>
            </a:r>
            <a:r>
              <a:rPr sz="750" spc="-4" dirty="0" smtClean="0">
                <a:solidFill>
                  <a:srgbClr val="5B5461"/>
                </a:solidFill>
                <a:latin typeface="+mj-lt"/>
                <a:cs typeface="Arial"/>
              </a:rPr>
              <a:t>t</a:t>
            </a:r>
            <a:r>
              <a:rPr sz="750" spc="0" dirty="0" smtClean="0">
                <a:solidFill>
                  <a:srgbClr val="5B5461"/>
                </a:solidFill>
                <a:latin typeface="+mj-lt"/>
                <a:cs typeface="Arial"/>
              </a:rPr>
              <a:t>VA</a:t>
            </a:r>
            <a:r>
              <a:rPr sz="750" spc="0" dirty="0" smtClean="0">
                <a:solidFill>
                  <a:srgbClr val="3E3D4F"/>
                </a:solidFill>
                <a:latin typeface="+mj-lt"/>
                <a:cs typeface="Arial"/>
              </a:rPr>
              <a:t>L</a:t>
            </a:r>
            <a:r>
              <a:rPr sz="750" spc="0" dirty="0" smtClean="0">
                <a:solidFill>
                  <a:srgbClr val="485D70"/>
                </a:solidFill>
                <a:latin typeface="+mj-lt"/>
                <a:cs typeface="Arial"/>
              </a:rPr>
              <a:t>U</a:t>
            </a:r>
            <a:r>
              <a:rPr sz="750" spc="0" dirty="0" smtClean="0">
                <a:solidFill>
                  <a:srgbClr val="3E3D4F"/>
                </a:solidFill>
                <a:latin typeface="+mj-lt"/>
                <a:cs typeface="Arial"/>
              </a:rPr>
              <a:t>E</a:t>
            </a:r>
            <a:r>
              <a:rPr sz="750" spc="0" dirty="0" smtClean="0">
                <a:solidFill>
                  <a:srgbClr val="5B5461"/>
                </a:solidFill>
                <a:latin typeface="+mj-lt"/>
                <a:cs typeface="Arial"/>
              </a:rPr>
              <a:t>S</a:t>
            </a:r>
            <a:endParaRPr sz="750">
              <a:latin typeface="+mj-lt"/>
              <a:cs typeface="Arial"/>
            </a:endParaRPr>
          </a:p>
          <a:p>
            <a:pPr marL="12700" marR="14477">
              <a:lnSpc>
                <a:spcPct val="95825"/>
              </a:lnSpc>
              <a:spcBef>
                <a:spcPts val="130"/>
              </a:spcBef>
            </a:pPr>
            <a:r>
              <a:rPr sz="750" dirty="0" smtClean="0">
                <a:solidFill>
                  <a:srgbClr val="E6B377"/>
                </a:solidFill>
                <a:latin typeface="+mj-lt"/>
                <a:cs typeface="Times New Roman"/>
              </a:rPr>
              <a:t>1</a:t>
            </a:r>
            <a:r>
              <a:rPr sz="750" dirty="0" smtClean="0">
                <a:solidFill>
                  <a:srgbClr val="5B5461"/>
                </a:solidFill>
                <a:latin typeface="+mj-lt"/>
                <a:cs typeface="Times New Roman"/>
              </a:rPr>
              <a:t>[</a:t>
            </a:r>
            <a:endParaRPr sz="750">
              <a:latin typeface="+mj-lt"/>
              <a:cs typeface="Times New Roman"/>
            </a:endParaRPr>
          </a:p>
        </p:txBody>
      </p:sp>
      <p:sp>
        <p:nvSpPr>
          <p:cNvPr id="86" name="object 16"/>
          <p:cNvSpPr txBox="1"/>
          <p:nvPr/>
        </p:nvSpPr>
        <p:spPr>
          <a:xfrm>
            <a:off x="2322277" y="3785560"/>
            <a:ext cx="529343" cy="137160"/>
          </a:xfrm>
          <a:prstGeom prst="rect">
            <a:avLst/>
          </a:prstGeom>
        </p:spPr>
        <p:txBody>
          <a:bodyPr wrap="square" lIns="0" tIns="0" rIns="0" bIns="0" rtlCol="0">
            <a:noAutofit/>
          </a:bodyPr>
          <a:lstStyle/>
          <a:p>
            <a:pPr marL="12700">
              <a:lnSpc>
                <a:spcPct val="95825"/>
              </a:lnSpc>
              <a:spcBef>
                <a:spcPts val="15"/>
              </a:spcBef>
            </a:pPr>
            <a:r>
              <a:rPr sz="850" dirty="0" smtClean="0">
                <a:solidFill>
                  <a:srgbClr val="5B5461"/>
                </a:solidFill>
                <a:latin typeface="+mj-lt"/>
                <a:cs typeface="Arial"/>
              </a:rPr>
              <a:t>:</a:t>
            </a:r>
            <a:r>
              <a:rPr sz="850" dirty="0" smtClean="0">
                <a:solidFill>
                  <a:srgbClr val="3E3D4F"/>
                </a:solidFill>
                <a:latin typeface="+mj-lt"/>
                <a:cs typeface="Arial"/>
              </a:rPr>
              <a:t>i</a:t>
            </a:r>
            <a:r>
              <a:rPr sz="850" dirty="0" smtClean="0">
                <a:solidFill>
                  <a:srgbClr val="5B5461"/>
                </a:solidFill>
                <a:latin typeface="+mj-lt"/>
                <a:cs typeface="Arial"/>
              </a:rPr>
              <a:t>m </a:t>
            </a:r>
            <a:r>
              <a:rPr sz="850" spc="50" dirty="0" smtClean="0">
                <a:solidFill>
                  <a:srgbClr val="5B5461"/>
                </a:solidFill>
                <a:latin typeface="+mj-lt"/>
                <a:cs typeface="Arial"/>
              </a:rPr>
              <a:t> </a:t>
            </a:r>
            <a:r>
              <a:rPr sz="650" spc="0" dirty="0" smtClean="0">
                <a:solidFill>
                  <a:srgbClr val="5B5461"/>
                </a:solidFill>
                <a:latin typeface="+mj-lt"/>
                <a:cs typeface="Arial"/>
              </a:rPr>
              <a:t>AcctN</a:t>
            </a:r>
            <a:endParaRPr sz="650">
              <a:latin typeface="+mj-lt"/>
              <a:cs typeface="Arial"/>
            </a:endParaRPr>
          </a:p>
        </p:txBody>
      </p:sp>
      <p:sp>
        <p:nvSpPr>
          <p:cNvPr id="87" name="object 15"/>
          <p:cNvSpPr txBox="1"/>
          <p:nvPr/>
        </p:nvSpPr>
        <p:spPr>
          <a:xfrm>
            <a:off x="5568647" y="3793344"/>
            <a:ext cx="1241072" cy="128269"/>
          </a:xfrm>
          <a:prstGeom prst="rect">
            <a:avLst/>
          </a:prstGeom>
        </p:spPr>
        <p:txBody>
          <a:bodyPr wrap="square" lIns="0" tIns="0" rIns="0" bIns="0" rtlCol="0">
            <a:noAutofit/>
          </a:bodyPr>
          <a:lstStyle/>
          <a:p>
            <a:pPr marL="12700">
              <a:lnSpc>
                <a:spcPct val="95825"/>
              </a:lnSpc>
              <a:spcBef>
                <a:spcPts val="5"/>
              </a:spcBef>
            </a:pPr>
            <a:r>
              <a:rPr sz="800" dirty="0" smtClean="0">
                <a:solidFill>
                  <a:srgbClr val="4F4B21"/>
                </a:solidFill>
                <a:latin typeface="+mj-lt"/>
                <a:cs typeface="Times New Roman"/>
              </a:rPr>
              <a:t>b</a:t>
            </a:r>
            <a:r>
              <a:rPr sz="800" dirty="0" smtClean="0">
                <a:solidFill>
                  <a:srgbClr val="2A2B24"/>
                </a:solidFill>
                <a:latin typeface="+mj-lt"/>
                <a:cs typeface="Times New Roman"/>
              </a:rPr>
              <a:t>l</a:t>
            </a:r>
            <a:r>
              <a:rPr sz="800" dirty="0" smtClean="0">
                <a:solidFill>
                  <a:srgbClr val="4F4B21"/>
                </a:solidFill>
                <a:latin typeface="+mj-lt"/>
                <a:cs typeface="Times New Roman"/>
              </a:rPr>
              <a:t>o</a:t>
            </a:r>
            <a:r>
              <a:rPr sz="800" dirty="0" smtClean="0">
                <a:solidFill>
                  <a:srgbClr val="5E5D20"/>
                </a:solidFill>
                <a:latin typeface="+mj-lt"/>
                <a:cs typeface="Times New Roman"/>
              </a:rPr>
              <a:t>ck</a:t>
            </a:r>
            <a:r>
              <a:rPr sz="800" dirty="0" smtClean="0">
                <a:solidFill>
                  <a:srgbClr val="4F4B21"/>
                </a:solidFill>
                <a:latin typeface="+mj-lt"/>
                <a:cs typeface="Times New Roman"/>
              </a:rPr>
              <a:t>s </a:t>
            </a:r>
            <a:r>
              <a:rPr sz="800" spc="-94" dirty="0" smtClean="0">
                <a:solidFill>
                  <a:srgbClr val="4F4B21"/>
                </a:solidFill>
                <a:latin typeface="+mj-lt"/>
                <a:cs typeface="Times New Roman"/>
              </a:rPr>
              <a:t> </a:t>
            </a:r>
            <a:r>
              <a:rPr sz="800" spc="0" dirty="0" smtClean="0">
                <a:solidFill>
                  <a:srgbClr val="4F4B21"/>
                </a:solidFill>
                <a:latin typeface="+mj-lt"/>
                <a:cs typeface="Times New Roman"/>
              </a:rPr>
              <a:t>a</a:t>
            </a:r>
            <a:r>
              <a:rPr sz="800" spc="0" dirty="0" smtClean="0">
                <a:solidFill>
                  <a:srgbClr val="5E5D20"/>
                </a:solidFill>
                <a:latin typeface="+mj-lt"/>
                <a:cs typeface="Times New Roman"/>
              </a:rPr>
              <a:t>r</a:t>
            </a:r>
            <a:r>
              <a:rPr sz="800" spc="0" dirty="0" smtClean="0">
                <a:solidFill>
                  <a:srgbClr val="4F4B21"/>
                </a:solidFill>
                <a:latin typeface="+mj-lt"/>
                <a:cs typeface="Times New Roman"/>
              </a:rPr>
              <a:t>e</a:t>
            </a:r>
            <a:r>
              <a:rPr sz="800" spc="-4" dirty="0" smtClean="0">
                <a:solidFill>
                  <a:srgbClr val="4F4B21"/>
                </a:solidFill>
                <a:latin typeface="+mj-lt"/>
                <a:cs typeface="Times New Roman"/>
              </a:rPr>
              <a:t> </a:t>
            </a:r>
            <a:r>
              <a:rPr sz="800" spc="0" dirty="0" smtClean="0">
                <a:solidFill>
                  <a:srgbClr val="5E5D20"/>
                </a:solidFill>
                <a:latin typeface="+mj-lt"/>
                <a:cs typeface="Times New Roman"/>
              </a:rPr>
              <a:t>w</a:t>
            </a:r>
            <a:r>
              <a:rPr sz="800" spc="0" dirty="0" smtClean="0">
                <a:solidFill>
                  <a:srgbClr val="4F4B21"/>
                </a:solidFill>
                <a:latin typeface="+mj-lt"/>
                <a:cs typeface="Times New Roman"/>
              </a:rPr>
              <a:t>r</a:t>
            </a:r>
            <a:r>
              <a:rPr sz="800" spc="0" dirty="0" smtClean="0">
                <a:solidFill>
                  <a:srgbClr val="2A2B24"/>
                </a:solidFill>
                <a:latin typeface="+mj-lt"/>
                <a:cs typeface="Times New Roman"/>
              </a:rPr>
              <a:t>i</a:t>
            </a:r>
            <a:r>
              <a:rPr sz="800" spc="0" dirty="0" smtClean="0">
                <a:solidFill>
                  <a:srgbClr val="4F4B21"/>
                </a:solidFill>
                <a:latin typeface="+mj-lt"/>
                <a:cs typeface="Times New Roman"/>
              </a:rPr>
              <a:t>tt</a:t>
            </a:r>
            <a:r>
              <a:rPr sz="800" spc="0" dirty="0" smtClean="0">
                <a:solidFill>
                  <a:srgbClr val="3B3A23"/>
                </a:solidFill>
                <a:latin typeface="+mj-lt"/>
                <a:cs typeface="Times New Roman"/>
              </a:rPr>
              <a:t>e</a:t>
            </a:r>
            <a:r>
              <a:rPr sz="800" spc="0" dirty="0" smtClean="0">
                <a:solidFill>
                  <a:srgbClr val="4F4B21"/>
                </a:solidFill>
                <a:latin typeface="+mj-lt"/>
                <a:cs typeface="Times New Roman"/>
              </a:rPr>
              <a:t>n</a:t>
            </a:r>
            <a:r>
              <a:rPr sz="800" spc="69" dirty="0" smtClean="0">
                <a:solidFill>
                  <a:srgbClr val="4F4B21"/>
                </a:solidFill>
                <a:latin typeface="+mj-lt"/>
                <a:cs typeface="Times New Roman"/>
              </a:rPr>
              <a:t> </a:t>
            </a:r>
            <a:r>
              <a:rPr sz="800" spc="0" dirty="0" smtClean="0">
                <a:solidFill>
                  <a:srgbClr val="4F4B21"/>
                </a:solidFill>
                <a:latin typeface="+mj-lt"/>
                <a:cs typeface="Times New Roman"/>
              </a:rPr>
              <a:t>t</a:t>
            </a:r>
            <a:r>
              <a:rPr sz="800" spc="0" dirty="0" smtClean="0">
                <a:solidFill>
                  <a:srgbClr val="5E5D20"/>
                </a:solidFill>
                <a:latin typeface="+mj-lt"/>
                <a:cs typeface="Times New Roman"/>
              </a:rPr>
              <a:t>o</a:t>
            </a:r>
            <a:r>
              <a:rPr sz="800" spc="186" dirty="0" smtClean="0">
                <a:solidFill>
                  <a:srgbClr val="5E5D20"/>
                </a:solidFill>
                <a:latin typeface="+mj-lt"/>
                <a:cs typeface="Times New Roman"/>
              </a:rPr>
              <a:t> </a:t>
            </a:r>
            <a:r>
              <a:rPr sz="800" spc="0" dirty="0" smtClean="0">
                <a:solidFill>
                  <a:srgbClr val="4F4B21"/>
                </a:solidFill>
                <a:latin typeface="+mj-lt"/>
                <a:cs typeface="Times New Roman"/>
              </a:rPr>
              <a:t>d</a:t>
            </a:r>
            <a:r>
              <a:rPr sz="800" spc="0" dirty="0" smtClean="0">
                <a:solidFill>
                  <a:srgbClr val="2A2B24"/>
                </a:solidFill>
                <a:latin typeface="+mj-lt"/>
                <a:cs typeface="Times New Roman"/>
              </a:rPr>
              <a:t>i</a:t>
            </a:r>
            <a:r>
              <a:rPr sz="800" spc="0" dirty="0" smtClean="0">
                <a:solidFill>
                  <a:srgbClr val="4F4B21"/>
                </a:solidFill>
                <a:latin typeface="+mj-lt"/>
                <a:cs typeface="Times New Roman"/>
              </a:rPr>
              <a:t>s</a:t>
            </a:r>
            <a:r>
              <a:rPr sz="800" spc="0" dirty="0" smtClean="0">
                <a:solidFill>
                  <a:srgbClr val="5E5D20"/>
                </a:solidFill>
                <a:latin typeface="+mj-lt"/>
                <a:cs typeface="Times New Roman"/>
              </a:rPr>
              <a:t>k.</a:t>
            </a:r>
            <a:endParaRPr sz="800">
              <a:latin typeface="+mj-lt"/>
              <a:cs typeface="Times New Roman"/>
            </a:endParaRPr>
          </a:p>
        </p:txBody>
      </p:sp>
      <p:sp>
        <p:nvSpPr>
          <p:cNvPr id="88" name="object 14"/>
          <p:cNvSpPr txBox="1"/>
          <p:nvPr/>
        </p:nvSpPr>
        <p:spPr>
          <a:xfrm>
            <a:off x="2809233" y="3810258"/>
            <a:ext cx="231176" cy="106680"/>
          </a:xfrm>
          <a:prstGeom prst="rect">
            <a:avLst/>
          </a:prstGeom>
        </p:spPr>
        <p:txBody>
          <a:bodyPr wrap="square" lIns="0" tIns="0" rIns="0" bIns="0" rtlCol="0">
            <a:noAutofit/>
          </a:bodyPr>
          <a:lstStyle/>
          <a:p>
            <a:pPr marL="12700">
              <a:lnSpc>
                <a:spcPct val="95825"/>
              </a:lnSpc>
              <a:spcBef>
                <a:spcPts val="5"/>
              </a:spcBef>
            </a:pPr>
            <a:r>
              <a:rPr sz="650" dirty="0" smtClean="0">
                <a:solidFill>
                  <a:srgbClr val="5B5461"/>
                </a:solidFill>
                <a:latin typeface="+mj-lt"/>
                <a:cs typeface="Arial"/>
              </a:rPr>
              <a:t>lH</a:t>
            </a:r>
            <a:r>
              <a:rPr sz="650" dirty="0" smtClean="0">
                <a:solidFill>
                  <a:srgbClr val="485D70"/>
                </a:solidFill>
                <a:latin typeface="+mj-lt"/>
                <a:cs typeface="Arial"/>
              </a:rPr>
              <a:t>TI</a:t>
            </a:r>
            <a:r>
              <a:rPr sz="650" dirty="0" smtClean="0">
                <a:solidFill>
                  <a:srgbClr val="5B5461"/>
                </a:solidFill>
                <a:latin typeface="+mj-lt"/>
                <a:cs typeface="Arial"/>
              </a:rPr>
              <a:t>,</a:t>
            </a:r>
            <a:r>
              <a:rPr sz="650" dirty="0" smtClean="0">
                <a:solidFill>
                  <a:srgbClr val="7BBEE9"/>
                </a:solidFill>
                <a:latin typeface="+mj-lt"/>
                <a:cs typeface="Arial"/>
              </a:rPr>
              <a:t>,</a:t>
            </a:r>
            <a:endParaRPr sz="650">
              <a:latin typeface="+mj-lt"/>
              <a:cs typeface="Arial"/>
            </a:endParaRPr>
          </a:p>
        </p:txBody>
      </p:sp>
      <p:sp>
        <p:nvSpPr>
          <p:cNvPr id="89" name="object 13"/>
          <p:cNvSpPr txBox="1"/>
          <p:nvPr/>
        </p:nvSpPr>
        <p:spPr>
          <a:xfrm>
            <a:off x="2322277" y="3931864"/>
            <a:ext cx="572556" cy="626364"/>
          </a:xfrm>
          <a:prstGeom prst="rect">
            <a:avLst/>
          </a:prstGeom>
        </p:spPr>
        <p:txBody>
          <a:bodyPr wrap="square" lIns="0" tIns="0" rIns="0" bIns="0" rtlCol="0">
            <a:noAutofit/>
          </a:bodyPr>
          <a:lstStyle/>
          <a:p>
            <a:pPr marL="12700" marR="16763">
              <a:lnSpc>
                <a:spcPct val="95825"/>
              </a:lnSpc>
              <a:spcBef>
                <a:spcPts val="15"/>
              </a:spcBef>
            </a:pPr>
            <a:r>
              <a:rPr sz="850" dirty="0" smtClean="0">
                <a:solidFill>
                  <a:srgbClr val="5B5461"/>
                </a:solidFill>
                <a:latin typeface="+mj-lt"/>
                <a:cs typeface="Arial"/>
              </a:rPr>
              <a:t>:</a:t>
            </a:r>
            <a:r>
              <a:rPr sz="850" dirty="0" smtClean="0">
                <a:solidFill>
                  <a:srgbClr val="3E3D4F"/>
                </a:solidFill>
                <a:latin typeface="+mj-lt"/>
                <a:cs typeface="Arial"/>
              </a:rPr>
              <a:t>i</a:t>
            </a:r>
            <a:r>
              <a:rPr sz="850" dirty="0" smtClean="0">
                <a:solidFill>
                  <a:srgbClr val="5B5461"/>
                </a:solidFill>
                <a:latin typeface="+mj-lt"/>
                <a:cs typeface="Arial"/>
              </a:rPr>
              <a:t>m</a:t>
            </a:r>
            <a:r>
              <a:rPr sz="850" dirty="0" smtClean="0">
                <a:solidFill>
                  <a:srgbClr val="3E3D4F"/>
                </a:solidFill>
                <a:latin typeface="+mj-lt"/>
                <a:cs typeface="Arial"/>
              </a:rPr>
              <a:t>=</a:t>
            </a:r>
            <a:r>
              <a:rPr sz="850" dirty="0" smtClean="0">
                <a:solidFill>
                  <a:srgbClr val="485D70"/>
                </a:solidFill>
                <a:latin typeface="+mj-lt"/>
                <a:cs typeface="Arial"/>
              </a:rPr>
              <a:t>N</a:t>
            </a:r>
            <a:r>
              <a:rPr sz="850" dirty="0" smtClean="0">
                <a:solidFill>
                  <a:srgbClr val="5B5461"/>
                </a:solidFill>
                <a:latin typeface="+mj-lt"/>
                <a:cs typeface="Arial"/>
              </a:rPr>
              <a:t>bir,</a:t>
            </a:r>
            <a:r>
              <a:rPr sz="850" dirty="0" smtClean="0">
                <a:solidFill>
                  <a:srgbClr val="7BBEE9"/>
                </a:solidFill>
                <a:latin typeface="+mj-lt"/>
                <a:cs typeface="Arial"/>
              </a:rPr>
              <a:t>.</a:t>
            </a:r>
            <a:endParaRPr sz="850">
              <a:latin typeface="+mj-lt"/>
              <a:cs typeface="Arial"/>
            </a:endParaRPr>
          </a:p>
          <a:p>
            <a:pPr marL="12700">
              <a:lnSpc>
                <a:spcPts val="955"/>
              </a:lnSpc>
              <a:spcBef>
                <a:spcPts val="47"/>
              </a:spcBef>
            </a:pPr>
            <a:r>
              <a:rPr sz="850" spc="0" dirty="0" smtClean="0">
                <a:solidFill>
                  <a:srgbClr val="5B5461"/>
                </a:solidFill>
                <a:latin typeface="+mj-lt"/>
                <a:cs typeface="Times New Roman"/>
              </a:rPr>
              <a:t>:</a:t>
            </a:r>
            <a:r>
              <a:rPr sz="850" spc="-2" dirty="0" smtClean="0">
                <a:solidFill>
                  <a:srgbClr val="5B5461"/>
                </a:solidFill>
                <a:latin typeface="+mj-lt"/>
                <a:cs typeface="Times New Roman"/>
              </a:rPr>
              <a:t> </a:t>
            </a:r>
            <a:r>
              <a:rPr sz="850" spc="0" dirty="0" smtClean="0">
                <a:solidFill>
                  <a:srgbClr val="3E3D4F"/>
                </a:solidFill>
                <a:latin typeface="+mj-lt"/>
                <a:cs typeface="Times New Roman"/>
              </a:rPr>
              <a:t>i</a:t>
            </a:r>
            <a:r>
              <a:rPr sz="850" spc="0" dirty="0" smtClean="0">
                <a:solidFill>
                  <a:srgbClr val="5B5461"/>
                </a:solidFill>
                <a:latin typeface="+mj-lt"/>
                <a:cs typeface="Times New Roman"/>
              </a:rPr>
              <a:t>n</a:t>
            </a:r>
            <a:r>
              <a:rPr sz="850" spc="0" dirty="0" smtClean="0">
                <a:solidFill>
                  <a:srgbClr val="3E3D4F"/>
                </a:solidFill>
                <a:latin typeface="+mj-lt"/>
                <a:cs typeface="Times New Roman"/>
              </a:rPr>
              <a:t>_</a:t>
            </a:r>
            <a:r>
              <a:rPr sz="800" spc="0" dirty="0" smtClean="0">
                <a:solidFill>
                  <a:srgbClr val="5B5461"/>
                </a:solidFill>
                <a:latin typeface="+mj-lt"/>
                <a:cs typeface="Arial"/>
              </a:rPr>
              <a:t>st</a:t>
            </a:r>
            <a:r>
              <a:rPr sz="800" spc="0" dirty="0" smtClean="0">
                <a:solidFill>
                  <a:srgbClr val="485D70"/>
                </a:solidFill>
                <a:latin typeface="+mj-lt"/>
                <a:cs typeface="Arial"/>
              </a:rPr>
              <a:t>r</a:t>
            </a:r>
            <a:r>
              <a:rPr sz="800" spc="0" dirty="0" smtClean="0">
                <a:solidFill>
                  <a:srgbClr val="E6B377"/>
                </a:solidFill>
                <a:latin typeface="+mj-lt"/>
                <a:cs typeface="Arial"/>
              </a:rPr>
              <a:t>,</a:t>
            </a:r>
            <a:r>
              <a:rPr sz="800" spc="0" dirty="0" smtClean="0">
                <a:solidFill>
                  <a:srgbClr val="3E3D4F"/>
                </a:solidFill>
                <a:latin typeface="+mj-lt"/>
                <a:cs typeface="Arial"/>
              </a:rPr>
              <a:t>e</a:t>
            </a:r>
            <a:r>
              <a:rPr sz="800" spc="0" dirty="0" smtClean="0">
                <a:solidFill>
                  <a:srgbClr val="5B5461"/>
                </a:solidFill>
                <a:latin typeface="+mj-lt"/>
                <a:cs typeface="Arial"/>
              </a:rPr>
              <a:t>e</a:t>
            </a:r>
            <a:r>
              <a:rPr sz="800" spc="0" dirty="0" smtClean="0">
                <a:solidFill>
                  <a:srgbClr val="5B5461"/>
                </a:solidFill>
                <a:latin typeface="+mj-lt"/>
                <a:cs typeface="Segoe UI"/>
              </a:rPr>
              <a:t>�</a:t>
            </a:r>
            <a:endParaRPr sz="800">
              <a:latin typeface="+mj-lt"/>
              <a:cs typeface="Segoe UI"/>
            </a:endParaRPr>
          </a:p>
          <a:p>
            <a:pPr marL="12700" marR="16763">
              <a:lnSpc>
                <a:spcPct val="95825"/>
              </a:lnSpc>
            </a:pPr>
            <a:r>
              <a:rPr sz="850" dirty="0" smtClean="0">
                <a:solidFill>
                  <a:srgbClr val="5B5461"/>
                </a:solidFill>
                <a:latin typeface="+mj-lt"/>
                <a:cs typeface="Times New Roman"/>
              </a:rPr>
              <a:t>:</a:t>
            </a:r>
            <a:r>
              <a:rPr sz="850" dirty="0" smtClean="0">
                <a:solidFill>
                  <a:srgbClr val="3E3D4F"/>
                </a:solidFill>
                <a:latin typeface="+mj-lt"/>
                <a:cs typeface="Times New Roman"/>
              </a:rPr>
              <a:t>i</a:t>
            </a:r>
            <a:r>
              <a:rPr sz="850" dirty="0" smtClean="0">
                <a:solidFill>
                  <a:srgbClr val="5B5461"/>
                </a:solidFill>
                <a:latin typeface="+mj-lt"/>
                <a:cs typeface="Times New Roman"/>
              </a:rPr>
              <a:t>m</a:t>
            </a:r>
            <a:r>
              <a:rPr sz="850" dirty="0" smtClean="0">
                <a:solidFill>
                  <a:srgbClr val="3E3D4F"/>
                </a:solidFill>
                <a:latin typeface="+mj-lt"/>
                <a:cs typeface="Times New Roman"/>
              </a:rPr>
              <a:t>_</a:t>
            </a:r>
            <a:r>
              <a:rPr sz="850" dirty="0" smtClean="0">
                <a:solidFill>
                  <a:srgbClr val="5B5461"/>
                </a:solidFill>
                <a:latin typeface="+mj-lt"/>
                <a:cs typeface="Times New Roman"/>
              </a:rPr>
              <a:t>City</a:t>
            </a:r>
            <a:r>
              <a:rPr sz="850" dirty="0" smtClean="0">
                <a:solidFill>
                  <a:srgbClr val="787077"/>
                </a:solidFill>
                <a:latin typeface="+mj-lt"/>
                <a:cs typeface="Times New Roman"/>
              </a:rPr>
              <a:t>r</a:t>
            </a:r>
            <a:endParaRPr sz="850">
              <a:latin typeface="+mj-lt"/>
              <a:cs typeface="Times New Roman"/>
            </a:endParaRPr>
          </a:p>
          <a:p>
            <a:pPr marL="12700" marR="16763">
              <a:lnSpc>
                <a:spcPts val="950"/>
              </a:lnSpc>
              <a:spcBef>
                <a:spcPts val="47"/>
              </a:spcBef>
            </a:pPr>
            <a:r>
              <a:rPr sz="850" dirty="0" smtClean="0">
                <a:solidFill>
                  <a:srgbClr val="5B5461"/>
                </a:solidFill>
                <a:latin typeface="+mj-lt"/>
                <a:cs typeface="Arial"/>
              </a:rPr>
              <a:t>:</a:t>
            </a:r>
            <a:r>
              <a:rPr sz="850" dirty="0" smtClean="0">
                <a:solidFill>
                  <a:srgbClr val="3E3D4F"/>
                </a:solidFill>
                <a:latin typeface="+mj-lt"/>
                <a:cs typeface="Arial"/>
              </a:rPr>
              <a:t>i</a:t>
            </a:r>
            <a:r>
              <a:rPr sz="850" dirty="0" smtClean="0">
                <a:solidFill>
                  <a:srgbClr val="5B5461"/>
                </a:solidFill>
                <a:latin typeface="+mj-lt"/>
                <a:cs typeface="Arial"/>
              </a:rPr>
              <a:t>m </a:t>
            </a:r>
            <a:r>
              <a:rPr sz="850" spc="50" dirty="0" smtClean="0">
                <a:solidFill>
                  <a:srgbClr val="5B5461"/>
                </a:solidFill>
                <a:latin typeface="+mj-lt"/>
                <a:cs typeface="Arial"/>
              </a:rPr>
              <a:t> </a:t>
            </a:r>
            <a:r>
              <a:rPr sz="800" spc="0" dirty="0" smtClean="0">
                <a:solidFill>
                  <a:srgbClr val="5B5461"/>
                </a:solidFill>
                <a:latin typeface="+mj-lt"/>
                <a:cs typeface="Arial"/>
              </a:rPr>
              <a:t>stat</a:t>
            </a:r>
            <a:r>
              <a:rPr sz="800" spc="0" dirty="0" smtClean="0">
                <a:solidFill>
                  <a:srgbClr val="E6B377"/>
                </a:solidFill>
                <a:latin typeface="+mj-lt"/>
                <a:cs typeface="Arial"/>
              </a:rPr>
              <a:t>,</a:t>
            </a:r>
            <a:r>
              <a:rPr sz="800" spc="0" dirty="0" smtClean="0">
                <a:solidFill>
                  <a:srgbClr val="3E3D4F"/>
                </a:solidFill>
                <a:latin typeface="+mj-lt"/>
                <a:cs typeface="Arial"/>
              </a:rPr>
              <a:t>e</a:t>
            </a:r>
            <a:r>
              <a:rPr sz="800" spc="0" dirty="0" smtClean="0">
                <a:solidFill>
                  <a:srgbClr val="5B5461"/>
                </a:solidFill>
                <a:latin typeface="+mj-lt"/>
                <a:cs typeface="Arial"/>
              </a:rPr>
              <a:t>,</a:t>
            </a:r>
            <a:r>
              <a:rPr sz="800" spc="0" dirty="0" smtClean="0">
                <a:solidFill>
                  <a:srgbClr val="7BBEE9"/>
                </a:solidFill>
                <a:latin typeface="+mj-lt"/>
                <a:cs typeface="Arial"/>
              </a:rPr>
              <a:t>.</a:t>
            </a:r>
            <a:endParaRPr sz="800">
              <a:latin typeface="+mj-lt"/>
              <a:cs typeface="Arial"/>
            </a:endParaRPr>
          </a:p>
          <a:p>
            <a:pPr marL="12700" marR="16763">
              <a:lnSpc>
                <a:spcPts val="955"/>
              </a:lnSpc>
              <a:spcBef>
                <a:spcPts val="0"/>
              </a:spcBef>
            </a:pPr>
            <a:r>
              <a:rPr sz="850" dirty="0" smtClean="0">
                <a:solidFill>
                  <a:srgbClr val="5B5461"/>
                </a:solidFill>
                <a:latin typeface="+mj-lt"/>
                <a:cs typeface="Arial"/>
              </a:rPr>
              <a:t>:</a:t>
            </a:r>
            <a:r>
              <a:rPr sz="850" dirty="0" smtClean="0">
                <a:solidFill>
                  <a:srgbClr val="3E3D4F"/>
                </a:solidFill>
                <a:latin typeface="+mj-lt"/>
                <a:cs typeface="Arial"/>
              </a:rPr>
              <a:t>i</a:t>
            </a:r>
            <a:r>
              <a:rPr sz="850" dirty="0" smtClean="0">
                <a:solidFill>
                  <a:srgbClr val="5B5461"/>
                </a:solidFill>
                <a:latin typeface="+mj-lt"/>
                <a:cs typeface="Arial"/>
              </a:rPr>
              <a:t>m</a:t>
            </a:r>
            <a:r>
              <a:rPr sz="850" dirty="0" smtClean="0">
                <a:solidFill>
                  <a:srgbClr val="3E3D4F"/>
                </a:solidFill>
                <a:latin typeface="+mj-lt"/>
                <a:cs typeface="Arial"/>
              </a:rPr>
              <a:t>=</a:t>
            </a:r>
            <a:r>
              <a:rPr sz="850" dirty="0" smtClean="0">
                <a:solidFill>
                  <a:srgbClr val="5B5461"/>
                </a:solidFill>
                <a:latin typeface="+mj-lt"/>
                <a:cs typeface="Arial"/>
              </a:rPr>
              <a:t>Zip);</a:t>
            </a:r>
            <a:r>
              <a:rPr sz="850" dirty="0" smtClean="0">
                <a:solidFill>
                  <a:srgbClr val="E6B377"/>
                </a:solidFill>
                <a:latin typeface="+mj-lt"/>
                <a:cs typeface="Arial"/>
              </a:rPr>
              <a:t>.</a:t>
            </a:r>
            <a:endParaRPr sz="850">
              <a:latin typeface="+mj-lt"/>
              <a:cs typeface="Arial"/>
            </a:endParaRPr>
          </a:p>
        </p:txBody>
      </p:sp>
      <p:sp>
        <p:nvSpPr>
          <p:cNvPr id="90" name="object 12"/>
          <p:cNvSpPr txBox="1"/>
          <p:nvPr/>
        </p:nvSpPr>
        <p:spPr>
          <a:xfrm>
            <a:off x="7294710" y="3931753"/>
            <a:ext cx="106176" cy="137159"/>
          </a:xfrm>
          <a:prstGeom prst="rect">
            <a:avLst/>
          </a:prstGeom>
        </p:spPr>
        <p:txBody>
          <a:bodyPr wrap="square" lIns="0" tIns="0" rIns="0" bIns="0" rtlCol="0">
            <a:noAutofit/>
          </a:bodyPr>
          <a:lstStyle/>
          <a:p>
            <a:pPr marL="12700">
              <a:lnSpc>
                <a:spcPts val="1025"/>
              </a:lnSpc>
              <a:spcBef>
                <a:spcPts val="51"/>
              </a:spcBef>
            </a:pPr>
            <a:r>
              <a:rPr sz="850" spc="0" dirty="0" smtClean="0">
                <a:solidFill>
                  <a:srgbClr val="21496E"/>
                </a:solidFill>
                <a:latin typeface="+mj-lt"/>
                <a:cs typeface="Segoe UI"/>
              </a:rPr>
              <a:t>�</a:t>
            </a:r>
            <a:endParaRPr sz="850">
              <a:latin typeface="+mj-lt"/>
              <a:cs typeface="Segoe UI"/>
            </a:endParaRPr>
          </a:p>
        </p:txBody>
      </p:sp>
      <p:sp>
        <p:nvSpPr>
          <p:cNvPr id="91" name="object 11"/>
          <p:cNvSpPr txBox="1"/>
          <p:nvPr/>
        </p:nvSpPr>
        <p:spPr>
          <a:xfrm>
            <a:off x="2322277" y="4447848"/>
            <a:ext cx="3383177" cy="493776"/>
          </a:xfrm>
          <a:prstGeom prst="rect">
            <a:avLst/>
          </a:prstGeom>
        </p:spPr>
        <p:txBody>
          <a:bodyPr wrap="square" lIns="0" tIns="0" rIns="0" bIns="0" rtlCol="0">
            <a:noAutofit/>
          </a:bodyPr>
          <a:lstStyle/>
          <a:p>
            <a:pPr marL="12700">
              <a:lnSpc>
                <a:spcPts val="3854"/>
              </a:lnSpc>
              <a:spcBef>
                <a:spcPts val="192"/>
              </a:spcBef>
            </a:pPr>
            <a:r>
              <a:rPr sz="4575" baseline="-1900" dirty="0" smtClean="0">
                <a:solidFill>
                  <a:srgbClr val="627086"/>
                </a:solidFill>
                <a:latin typeface="+mj-lt"/>
                <a:cs typeface="Times New Roman"/>
              </a:rPr>
              <a:t>-</a:t>
            </a:r>
            <a:r>
              <a:rPr sz="4575" baseline="10454" dirty="0" smtClean="0">
                <a:solidFill>
                  <a:srgbClr val="21496E"/>
                </a:solidFill>
                <a:latin typeface="+mj-lt"/>
                <a:cs typeface="Times New Roman"/>
              </a:rPr>
              <a:t>---</a:t>
            </a:r>
            <a:r>
              <a:rPr sz="4575" baseline="10454" dirty="0" smtClean="0">
                <a:solidFill>
                  <a:srgbClr val="033565"/>
                </a:solidFill>
                <a:latin typeface="+mj-lt"/>
                <a:cs typeface="Times New Roman"/>
              </a:rPr>
              <a:t>-</a:t>
            </a:r>
            <a:r>
              <a:rPr sz="4575" baseline="10454" dirty="0" smtClean="0">
                <a:solidFill>
                  <a:srgbClr val="21496E"/>
                </a:solidFill>
                <a:latin typeface="+mj-lt"/>
                <a:cs typeface="Times New Roman"/>
              </a:rPr>
              <a:t>-===</a:t>
            </a:r>
            <a:r>
              <a:rPr sz="4575" baseline="10454" dirty="0" smtClean="0">
                <a:solidFill>
                  <a:srgbClr val="033565"/>
                </a:solidFill>
                <a:latin typeface="+mj-lt"/>
                <a:cs typeface="Times New Roman"/>
              </a:rPr>
              <a:t>==</a:t>
            </a:r>
            <a:endParaRPr sz="3050" dirty="0">
              <a:latin typeface="+mj-lt"/>
              <a:cs typeface="Times New Roman"/>
            </a:endParaRPr>
          </a:p>
        </p:txBody>
      </p:sp>
      <p:sp>
        <p:nvSpPr>
          <p:cNvPr id="92" name="object 10"/>
          <p:cNvSpPr txBox="1"/>
          <p:nvPr/>
        </p:nvSpPr>
        <p:spPr>
          <a:xfrm>
            <a:off x="7386157" y="4459576"/>
            <a:ext cx="72530" cy="171450"/>
          </a:xfrm>
          <a:prstGeom prst="rect">
            <a:avLst/>
          </a:prstGeom>
        </p:spPr>
        <p:txBody>
          <a:bodyPr wrap="square" lIns="0" tIns="0" rIns="0" bIns="0" rtlCol="0">
            <a:noAutofit/>
          </a:bodyPr>
          <a:lstStyle/>
          <a:p>
            <a:pPr marL="12700">
              <a:lnSpc>
                <a:spcPts val="1275"/>
              </a:lnSpc>
              <a:spcBef>
                <a:spcPts val="63"/>
              </a:spcBef>
            </a:pPr>
            <a:r>
              <a:rPr sz="1150" spc="0" dirty="0" smtClean="0">
                <a:solidFill>
                  <a:srgbClr val="21496E"/>
                </a:solidFill>
                <a:latin typeface="+mj-lt"/>
                <a:cs typeface="Arial"/>
              </a:rPr>
              <a:t>,</a:t>
            </a:r>
            <a:endParaRPr sz="1150">
              <a:latin typeface="+mj-lt"/>
              <a:cs typeface="Arial"/>
            </a:endParaRPr>
          </a:p>
        </p:txBody>
      </p:sp>
      <p:sp>
        <p:nvSpPr>
          <p:cNvPr id="93" name="object 9"/>
          <p:cNvSpPr txBox="1"/>
          <p:nvPr/>
        </p:nvSpPr>
        <p:spPr>
          <a:xfrm>
            <a:off x="5689814" y="4675740"/>
            <a:ext cx="1406502" cy="249428"/>
          </a:xfrm>
          <a:prstGeom prst="rect">
            <a:avLst/>
          </a:prstGeom>
        </p:spPr>
        <p:txBody>
          <a:bodyPr wrap="square" lIns="0" tIns="0" rIns="0" bIns="0" rtlCol="0">
            <a:noAutofit/>
          </a:bodyPr>
          <a:lstStyle/>
          <a:p>
            <a:pPr marL="12700">
              <a:lnSpc>
                <a:spcPct val="97454"/>
              </a:lnSpc>
              <a:spcBef>
                <a:spcPts val="20"/>
              </a:spcBef>
            </a:pPr>
            <a:r>
              <a:rPr sz="800" spc="-414" dirty="0" smtClean="0">
                <a:solidFill>
                  <a:srgbClr val="4F4B21"/>
                </a:solidFill>
                <a:latin typeface="+mj-lt"/>
                <a:cs typeface="Times New Roman"/>
              </a:rPr>
              <a:t>P</a:t>
            </a:r>
            <a:r>
              <a:rPr sz="800" spc="0" dirty="0" smtClean="0">
                <a:solidFill>
                  <a:srgbClr val="4F4B21"/>
                </a:solidFill>
                <a:latin typeface="+mj-lt"/>
                <a:cs typeface="Times New Roman"/>
              </a:rPr>
              <a:t>L</a:t>
            </a:r>
            <a:r>
              <a:rPr sz="800" spc="-469" dirty="0" smtClean="0">
                <a:solidFill>
                  <a:srgbClr val="4F4B21"/>
                </a:solidFill>
                <a:latin typeface="+mj-lt"/>
                <a:cs typeface="Times New Roman"/>
              </a:rPr>
              <a:t>O</a:t>
            </a:r>
            <a:r>
              <a:rPr sz="800" spc="0" dirty="0" smtClean="0">
                <a:solidFill>
                  <a:srgbClr val="4F4B21"/>
                </a:solidFill>
                <a:latin typeface="+mj-lt"/>
                <a:cs typeface="Times New Roman"/>
              </a:rPr>
              <a:t>h</a:t>
            </a:r>
            <a:r>
              <a:rPr sz="800" spc="-394" dirty="0" smtClean="0">
                <a:solidFill>
                  <a:srgbClr val="4F4B21"/>
                </a:solidFill>
                <a:latin typeface="+mj-lt"/>
                <a:cs typeface="Times New Roman"/>
              </a:rPr>
              <a:t>a</a:t>
            </a:r>
            <a:r>
              <a:rPr sz="800" spc="-144" dirty="0" smtClean="0">
                <a:solidFill>
                  <a:srgbClr val="4F4B21"/>
                </a:solidFill>
                <a:latin typeface="+mj-lt"/>
                <a:cs typeface="Times New Roman"/>
              </a:rPr>
              <a:t>A</a:t>
            </a:r>
            <a:r>
              <a:rPr sz="800" spc="-214" dirty="0" smtClean="0">
                <a:solidFill>
                  <a:srgbClr val="4F4B21"/>
                </a:solidFill>
                <a:latin typeface="+mj-lt"/>
                <a:cs typeface="Times New Roman"/>
              </a:rPr>
              <a:t>s</a:t>
            </a:r>
            <a:r>
              <a:rPr sz="800" spc="-325" dirty="0" smtClean="0">
                <a:solidFill>
                  <a:srgbClr val="4F4B21"/>
                </a:solidFill>
                <a:latin typeface="+mj-lt"/>
                <a:cs typeface="Times New Roman"/>
              </a:rPr>
              <a:t>D</a:t>
            </a:r>
            <a:r>
              <a:rPr sz="800" spc="-125" dirty="0" smtClean="0">
                <a:solidFill>
                  <a:srgbClr val="3B3A23"/>
                </a:solidFill>
                <a:latin typeface="+mj-lt"/>
                <a:cs typeface="Times New Roman"/>
              </a:rPr>
              <a:t>e</a:t>
            </a:r>
            <a:r>
              <a:rPr sz="800" spc="0" dirty="0" smtClean="0">
                <a:solidFill>
                  <a:srgbClr val="2A2B24"/>
                </a:solidFill>
                <a:latin typeface="+mj-lt"/>
                <a:cs typeface="Times New Roman"/>
              </a:rPr>
              <a:t>I</a:t>
            </a:r>
            <a:r>
              <a:rPr sz="800" spc="-414" dirty="0" smtClean="0">
                <a:solidFill>
                  <a:srgbClr val="4F4B21"/>
                </a:solidFill>
                <a:latin typeface="+mj-lt"/>
                <a:cs typeface="Times New Roman"/>
              </a:rPr>
              <a:t>N</a:t>
            </a:r>
            <a:r>
              <a:rPr sz="750" spc="0" dirty="0" smtClean="0">
                <a:solidFill>
                  <a:srgbClr val="4F4B21"/>
                </a:solidFill>
                <a:latin typeface="+mj-lt"/>
                <a:cs typeface="Times New Roman"/>
              </a:rPr>
              <a:t>2</a:t>
            </a:r>
            <a:r>
              <a:rPr sz="750" spc="-134" dirty="0" smtClean="0">
                <a:solidFill>
                  <a:srgbClr val="4F4B21"/>
                </a:solidFill>
                <a:latin typeface="+mj-lt"/>
                <a:cs typeface="Times New Roman"/>
              </a:rPr>
              <a:t> </a:t>
            </a:r>
            <a:r>
              <a:rPr sz="800" spc="-339" dirty="0" smtClean="0">
                <a:solidFill>
                  <a:srgbClr val="4F4B21"/>
                </a:solidFill>
                <a:latin typeface="+mj-lt"/>
                <a:cs typeface="Times New Roman"/>
              </a:rPr>
              <a:t>G</a:t>
            </a:r>
            <a:r>
              <a:rPr sz="800" spc="0" dirty="0" smtClean="0">
                <a:solidFill>
                  <a:srgbClr val="4F4B21"/>
                </a:solidFill>
                <a:latin typeface="+mj-lt"/>
                <a:cs typeface="Times New Roman"/>
              </a:rPr>
              <a:t>b</a:t>
            </a:r>
            <a:r>
              <a:rPr sz="800" spc="-484" dirty="0" smtClean="0">
                <a:solidFill>
                  <a:srgbClr val="3B3A23"/>
                </a:solidFill>
                <a:latin typeface="+mj-lt"/>
                <a:cs typeface="Times New Roman"/>
              </a:rPr>
              <a:t>e</a:t>
            </a:r>
            <a:r>
              <a:rPr sz="800" spc="0" dirty="0" smtClean="0">
                <a:solidFill>
                  <a:srgbClr val="5E5D20"/>
                </a:solidFill>
                <a:latin typeface="+mj-lt"/>
                <a:cs typeface="Times New Roman"/>
              </a:rPr>
              <a:t>.</a:t>
            </a:r>
            <a:r>
              <a:rPr sz="800" spc="69" dirty="0" smtClean="0">
                <a:solidFill>
                  <a:srgbClr val="5E5D20"/>
                </a:solidFill>
                <a:latin typeface="+mj-lt"/>
                <a:cs typeface="Times New Roman"/>
              </a:rPr>
              <a:t> </a:t>
            </a:r>
            <a:r>
              <a:rPr sz="800" spc="-484" dirty="0" smtClean="0">
                <a:solidFill>
                  <a:srgbClr val="4F4B21"/>
                </a:solidFill>
                <a:latin typeface="+mj-lt"/>
                <a:cs typeface="Times New Roman"/>
              </a:rPr>
              <a:t>g</a:t>
            </a:r>
            <a:r>
              <a:rPr sz="800" spc="0" dirty="0" smtClean="0">
                <a:solidFill>
                  <a:srgbClr val="4F4B21"/>
                </a:solidFill>
                <a:latin typeface="+mj-lt"/>
                <a:cs typeface="Times New Roman"/>
              </a:rPr>
              <a:t>S</a:t>
            </a:r>
            <a:r>
              <a:rPr sz="800" spc="-304" dirty="0" smtClean="0">
                <a:solidFill>
                  <a:srgbClr val="4F4B21"/>
                </a:solidFill>
                <a:latin typeface="+mj-lt"/>
                <a:cs typeface="Times New Roman"/>
              </a:rPr>
              <a:t>o</a:t>
            </a:r>
            <a:r>
              <a:rPr sz="800" spc="0" dirty="0" smtClean="0">
                <a:solidFill>
                  <a:srgbClr val="2A2B24"/>
                </a:solidFill>
                <a:latin typeface="+mj-lt"/>
                <a:cs typeface="Times New Roman"/>
              </a:rPr>
              <a:t>i</a:t>
            </a:r>
            <a:r>
              <a:rPr sz="800" spc="-269" dirty="0" smtClean="0">
                <a:solidFill>
                  <a:srgbClr val="4F4B21"/>
                </a:solidFill>
                <a:latin typeface="+mj-lt"/>
                <a:cs typeface="Times New Roman"/>
              </a:rPr>
              <a:t>n</a:t>
            </a:r>
            <a:r>
              <a:rPr sz="800" spc="-104" dirty="0" smtClean="0">
                <a:solidFill>
                  <a:srgbClr val="4F4B21"/>
                </a:solidFill>
                <a:latin typeface="+mj-lt"/>
                <a:cs typeface="Times New Roman"/>
              </a:rPr>
              <a:t>r</a:t>
            </a:r>
            <a:r>
              <a:rPr sz="800" spc="-309" dirty="0" smtClean="0">
                <a:solidFill>
                  <a:srgbClr val="4F4B21"/>
                </a:solidFill>
                <a:latin typeface="+mj-lt"/>
                <a:cs typeface="Times New Roman"/>
              </a:rPr>
              <a:t>s</a:t>
            </a:r>
            <a:r>
              <a:rPr sz="800" spc="0" dirty="0" smtClean="0">
                <a:solidFill>
                  <a:srgbClr val="4F4B21"/>
                </a:solidFill>
                <a:latin typeface="+mj-lt"/>
                <a:cs typeface="Times New Roman"/>
              </a:rPr>
              <a:t>t</a:t>
            </a:r>
            <a:r>
              <a:rPr sz="800" spc="0" dirty="0" smtClean="0">
                <a:solidFill>
                  <a:srgbClr val="5E5D20"/>
                </a:solidFill>
                <a:latin typeface="+mj-lt"/>
                <a:cs typeface="Times New Roman"/>
              </a:rPr>
              <a:t>i</a:t>
            </a:r>
            <a:r>
              <a:rPr sz="800" spc="-325" dirty="0" smtClean="0">
                <a:solidFill>
                  <a:srgbClr val="3B3A23"/>
                </a:solidFill>
                <a:latin typeface="+mj-lt"/>
                <a:cs typeface="Times New Roman"/>
              </a:rPr>
              <a:t>n</a:t>
            </a:r>
            <a:r>
              <a:rPr sz="800" spc="-269" dirty="0" smtClean="0">
                <a:solidFill>
                  <a:srgbClr val="5E5D20"/>
                </a:solidFill>
                <a:latin typeface="+mj-lt"/>
                <a:cs typeface="Times New Roman"/>
              </a:rPr>
              <a:t>w</a:t>
            </a:r>
            <a:r>
              <a:rPr sz="800" spc="-214" dirty="0" smtClean="0">
                <a:solidFill>
                  <a:srgbClr val="3B3A23"/>
                </a:solidFill>
                <a:latin typeface="+mj-lt"/>
                <a:cs typeface="Times New Roman"/>
              </a:rPr>
              <a:t>g</a:t>
            </a:r>
            <a:r>
              <a:rPr sz="800" spc="0" dirty="0" smtClean="0">
                <a:solidFill>
                  <a:srgbClr val="5E5D20"/>
                </a:solidFill>
                <a:latin typeface="+mj-lt"/>
                <a:cs typeface="Times New Roman"/>
              </a:rPr>
              <a:t>i</a:t>
            </a:r>
            <a:r>
              <a:rPr sz="800" spc="-54" dirty="0" smtClean="0">
                <a:solidFill>
                  <a:srgbClr val="4F4B21"/>
                </a:solidFill>
                <a:latin typeface="+mj-lt"/>
                <a:cs typeface="Times New Roman"/>
              </a:rPr>
              <a:t>t</a:t>
            </a:r>
            <a:r>
              <a:rPr sz="800" spc="-339" dirty="0" smtClean="0">
                <a:solidFill>
                  <a:srgbClr val="4F4B21"/>
                </a:solidFill>
                <a:latin typeface="+mj-lt"/>
                <a:cs typeface="Times New Roman"/>
              </a:rPr>
              <a:t>a</a:t>
            </a:r>
            <a:r>
              <a:rPr sz="800" spc="-69" dirty="0" smtClean="0">
                <a:solidFill>
                  <a:srgbClr val="4F4B21"/>
                </a:solidFill>
                <a:latin typeface="+mj-lt"/>
                <a:cs typeface="Times New Roman"/>
              </a:rPr>
              <a:t>h</a:t>
            </a:r>
            <a:r>
              <a:rPr sz="800" spc="-69" dirty="0" smtClean="0">
                <a:solidFill>
                  <a:srgbClr val="5E5D20"/>
                </a:solidFill>
                <a:latin typeface="+mj-lt"/>
                <a:cs typeface="Times New Roman"/>
              </a:rPr>
              <a:t>n</a:t>
            </a:r>
            <a:r>
              <a:rPr sz="800" spc="-269" dirty="0" smtClean="0">
                <a:solidFill>
                  <a:srgbClr val="4F4B21"/>
                </a:solidFill>
                <a:latin typeface="+mj-lt"/>
                <a:cs typeface="Times New Roman"/>
              </a:rPr>
              <a:t>E</a:t>
            </a:r>
            <a:r>
              <a:rPr sz="800" spc="-200" dirty="0" smtClean="0">
                <a:solidFill>
                  <a:srgbClr val="5E5D20"/>
                </a:solidFill>
                <a:latin typeface="+mj-lt"/>
                <a:cs typeface="Times New Roman"/>
              </a:rPr>
              <a:t>d</a:t>
            </a:r>
            <a:r>
              <a:rPr sz="800" spc="-89" dirty="0" smtClean="0">
                <a:solidFill>
                  <a:srgbClr val="3B3A23"/>
                </a:solidFill>
                <a:latin typeface="+mj-lt"/>
                <a:cs typeface="Times New Roman"/>
              </a:rPr>
              <a:t>N</a:t>
            </a:r>
            <a:r>
              <a:rPr sz="800" spc="-519" dirty="0" smtClean="0">
                <a:solidFill>
                  <a:srgbClr val="5E5D20"/>
                </a:solidFill>
                <a:latin typeface="+mj-lt"/>
                <a:cs typeface="Times New Roman"/>
              </a:rPr>
              <a:t>w</a:t>
            </a:r>
            <a:r>
              <a:rPr sz="800" spc="0" dirty="0" smtClean="0">
                <a:solidFill>
                  <a:srgbClr val="7BBC0E"/>
                </a:solidFill>
                <a:latin typeface="+mj-lt"/>
                <a:cs typeface="Times New Roman"/>
              </a:rPr>
              <a:t>I</a:t>
            </a:r>
            <a:r>
              <a:rPr sz="800" spc="-69" dirty="0" smtClean="0">
                <a:solidFill>
                  <a:srgbClr val="4F4B21"/>
                </a:solidFill>
                <a:latin typeface="+mj-lt"/>
                <a:cs typeface="Times New Roman"/>
              </a:rPr>
              <a:t>D</a:t>
            </a:r>
            <a:r>
              <a:rPr sz="800" spc="0" dirty="0" smtClean="0">
                <a:solidFill>
                  <a:srgbClr val="5E5D20"/>
                </a:solidFill>
                <a:latin typeface="+mj-lt"/>
                <a:cs typeface="Times New Roman"/>
              </a:rPr>
              <a:t>ri</a:t>
            </a:r>
            <a:r>
              <a:rPr sz="800" spc="0" dirty="0" smtClean="0">
                <a:solidFill>
                  <a:srgbClr val="4F4B21"/>
                </a:solidFill>
                <a:latin typeface="+mj-lt"/>
                <a:cs typeface="Times New Roman"/>
              </a:rPr>
              <a:t>t</a:t>
            </a:r>
            <a:r>
              <a:rPr sz="800" spc="0" dirty="0" smtClean="0">
                <a:solidFill>
                  <a:srgbClr val="5E5D20"/>
                </a:solidFill>
                <a:latin typeface="+mj-lt"/>
                <a:cs typeface="Times New Roman"/>
              </a:rPr>
              <a:t>i</a:t>
            </a:r>
            <a:r>
              <a:rPr sz="800" spc="0" dirty="0" smtClean="0">
                <a:solidFill>
                  <a:srgbClr val="4F4B21"/>
                </a:solidFill>
                <a:latin typeface="+mj-lt"/>
                <a:cs typeface="Times New Roman"/>
              </a:rPr>
              <a:t>n</a:t>
            </a:r>
            <a:r>
              <a:rPr sz="800" spc="0" dirty="0" smtClean="0">
                <a:solidFill>
                  <a:srgbClr val="3B3A23"/>
                </a:solidFill>
                <a:latin typeface="+mj-lt"/>
                <a:cs typeface="Times New Roman"/>
              </a:rPr>
              <a:t>g </a:t>
            </a:r>
            <a:r>
              <a:rPr sz="800" spc="0" dirty="0" smtClean="0">
                <a:solidFill>
                  <a:srgbClr val="4F4B21"/>
                </a:solidFill>
                <a:latin typeface="+mj-lt"/>
                <a:cs typeface="Times New Roman"/>
              </a:rPr>
              <a:t>b</a:t>
            </a:r>
            <a:r>
              <a:rPr sz="800" spc="0" dirty="0" smtClean="0">
                <a:solidFill>
                  <a:srgbClr val="502825"/>
                </a:solidFill>
                <a:latin typeface="+mj-lt"/>
                <a:cs typeface="Times New Roman"/>
              </a:rPr>
              <a:t>l</a:t>
            </a:r>
            <a:r>
              <a:rPr sz="800" spc="0" dirty="0" smtClean="0">
                <a:solidFill>
                  <a:srgbClr val="7BBC0E"/>
                </a:solidFill>
                <a:latin typeface="+mj-lt"/>
                <a:cs typeface="Times New Roman"/>
              </a:rPr>
              <a:t>l</a:t>
            </a:r>
            <a:r>
              <a:rPr sz="800" spc="0" dirty="0" smtClean="0">
                <a:solidFill>
                  <a:srgbClr val="5E5D20"/>
                </a:solidFill>
                <a:latin typeface="+mj-lt"/>
                <a:cs typeface="Times New Roman"/>
              </a:rPr>
              <a:t>oc</a:t>
            </a:r>
            <a:r>
              <a:rPr sz="800" spc="0" dirty="0" smtClean="0">
                <a:solidFill>
                  <a:srgbClr val="3B3A23"/>
                </a:solidFill>
                <a:latin typeface="+mj-lt"/>
                <a:cs typeface="Times New Roman"/>
              </a:rPr>
              <a:t>k</a:t>
            </a:r>
            <a:r>
              <a:rPr sz="800" spc="0" dirty="0" smtClean="0">
                <a:solidFill>
                  <a:srgbClr val="4F4B21"/>
                </a:solidFill>
                <a:latin typeface="+mj-lt"/>
                <a:cs typeface="Times New Roman"/>
              </a:rPr>
              <a:t>s</a:t>
            </a:r>
            <a:r>
              <a:rPr sz="800" spc="69" dirty="0" smtClean="0">
                <a:solidFill>
                  <a:srgbClr val="4F4B21"/>
                </a:solidFill>
                <a:latin typeface="+mj-lt"/>
                <a:cs typeface="Times New Roman"/>
              </a:rPr>
              <a:t> </a:t>
            </a:r>
            <a:r>
              <a:rPr sz="800" spc="0" dirty="0" smtClean="0">
                <a:solidFill>
                  <a:srgbClr val="3B3A23"/>
                </a:solidFill>
                <a:latin typeface="+mj-lt"/>
                <a:cs typeface="Times New Roman"/>
              </a:rPr>
              <a:t>t</a:t>
            </a:r>
            <a:r>
              <a:rPr sz="800" spc="0" dirty="0" smtClean="0">
                <a:solidFill>
                  <a:srgbClr val="5E5D20"/>
                </a:solidFill>
                <a:latin typeface="+mj-lt"/>
                <a:cs typeface="Times New Roman"/>
              </a:rPr>
              <a:t>o</a:t>
            </a:r>
            <a:r>
              <a:rPr sz="800" spc="186" dirty="0" smtClean="0">
                <a:solidFill>
                  <a:srgbClr val="5E5D20"/>
                </a:solidFill>
                <a:latin typeface="+mj-lt"/>
                <a:cs typeface="Times New Roman"/>
              </a:rPr>
              <a:t> </a:t>
            </a:r>
            <a:r>
              <a:rPr sz="800" spc="0" dirty="0" smtClean="0">
                <a:solidFill>
                  <a:srgbClr val="5E5D20"/>
                </a:solidFill>
                <a:latin typeface="+mj-lt"/>
                <a:cs typeface="Times New Roman"/>
              </a:rPr>
              <a:t>di</a:t>
            </a:r>
            <a:r>
              <a:rPr sz="800" spc="0" dirty="0" smtClean="0">
                <a:solidFill>
                  <a:srgbClr val="4F4B21"/>
                </a:solidFill>
                <a:latin typeface="+mj-lt"/>
                <a:cs typeface="Times New Roman"/>
              </a:rPr>
              <a:t>s</a:t>
            </a:r>
            <a:r>
              <a:rPr sz="800" spc="0" dirty="0" smtClean="0">
                <a:solidFill>
                  <a:srgbClr val="3B3A23"/>
                </a:solidFill>
                <a:latin typeface="+mj-lt"/>
                <a:cs typeface="Times New Roman"/>
              </a:rPr>
              <a:t>k</a:t>
            </a:r>
            <a:r>
              <a:rPr sz="800" spc="0" dirty="0" smtClean="0">
                <a:solidFill>
                  <a:srgbClr val="5E5D20"/>
                </a:solidFill>
                <a:latin typeface="+mj-lt"/>
                <a:cs typeface="Times New Roman"/>
              </a:rPr>
              <a:t>.</a:t>
            </a:r>
            <a:endParaRPr sz="800">
              <a:latin typeface="+mj-lt"/>
              <a:cs typeface="Times New Roman"/>
            </a:endParaRPr>
          </a:p>
        </p:txBody>
      </p:sp>
      <p:sp>
        <p:nvSpPr>
          <p:cNvPr id="94" name="object 8"/>
          <p:cNvSpPr txBox="1"/>
          <p:nvPr/>
        </p:nvSpPr>
        <p:spPr>
          <a:xfrm>
            <a:off x="1426096" y="4687170"/>
            <a:ext cx="98092" cy="128269"/>
          </a:xfrm>
          <a:prstGeom prst="rect">
            <a:avLst/>
          </a:prstGeom>
        </p:spPr>
        <p:txBody>
          <a:bodyPr wrap="square" lIns="0" tIns="0" rIns="0" bIns="0" rtlCol="0">
            <a:noAutofit/>
          </a:bodyPr>
          <a:lstStyle/>
          <a:p>
            <a:pPr marL="12700">
              <a:lnSpc>
                <a:spcPct val="95825"/>
              </a:lnSpc>
              <a:spcBef>
                <a:spcPts val="5"/>
              </a:spcBef>
            </a:pPr>
            <a:r>
              <a:rPr sz="800" spc="0" dirty="0" smtClean="0">
                <a:solidFill>
                  <a:srgbClr val="5B5461"/>
                </a:solidFill>
                <a:latin typeface="+mj-lt"/>
                <a:cs typeface="Times New Roman"/>
              </a:rPr>
              <a:t>El</a:t>
            </a:r>
            <a:endParaRPr sz="800">
              <a:latin typeface="+mj-lt"/>
              <a:cs typeface="Times New Roman"/>
            </a:endParaRPr>
          </a:p>
        </p:txBody>
      </p:sp>
      <p:sp>
        <p:nvSpPr>
          <p:cNvPr id="95" name="object 7"/>
          <p:cNvSpPr txBox="1"/>
          <p:nvPr/>
        </p:nvSpPr>
        <p:spPr>
          <a:xfrm>
            <a:off x="1483251" y="4687170"/>
            <a:ext cx="735930" cy="128269"/>
          </a:xfrm>
          <a:prstGeom prst="rect">
            <a:avLst/>
          </a:prstGeom>
        </p:spPr>
        <p:txBody>
          <a:bodyPr wrap="square" lIns="0" tIns="0" rIns="0" bIns="0" rtlCol="0">
            <a:noAutofit/>
          </a:bodyPr>
          <a:lstStyle/>
          <a:p>
            <a:pPr marL="12700">
              <a:lnSpc>
                <a:spcPct val="95825"/>
              </a:lnSpc>
            </a:pPr>
            <a:r>
              <a:rPr sz="800" spc="0" dirty="0" smtClean="0">
                <a:solidFill>
                  <a:srgbClr val="485D70"/>
                </a:solidFill>
                <a:latin typeface="+mj-lt"/>
                <a:cs typeface="Times New Roman"/>
              </a:rPr>
              <a:t>N</a:t>
            </a:r>
            <a:r>
              <a:rPr sz="800" spc="0" dirty="0" smtClean="0">
                <a:solidFill>
                  <a:srgbClr val="5B5461"/>
                </a:solidFill>
                <a:latin typeface="+mj-lt"/>
                <a:cs typeface="Times New Roman"/>
              </a:rPr>
              <a:t>ID</a:t>
            </a:r>
            <a:r>
              <a:rPr sz="800" spc="123" dirty="0" smtClean="0">
                <a:solidFill>
                  <a:srgbClr val="5B5461"/>
                </a:solidFill>
                <a:latin typeface="+mj-lt"/>
                <a:cs typeface="Times New Roman"/>
              </a:rPr>
              <a:t> </a:t>
            </a:r>
            <a:r>
              <a:rPr sz="800" spc="0" dirty="0" smtClean="0">
                <a:solidFill>
                  <a:srgbClr val="485D70"/>
                </a:solidFill>
                <a:latin typeface="+mj-lt"/>
                <a:cs typeface="Times New Roman"/>
              </a:rPr>
              <a:t>l:O</a:t>
            </a:r>
            <a:r>
              <a:rPr sz="800" spc="0" dirty="0" smtClean="0">
                <a:solidFill>
                  <a:srgbClr val="5B5461"/>
                </a:solidFill>
                <a:latin typeface="+mj-lt"/>
                <a:cs typeface="Times New Roman"/>
              </a:rPr>
              <a:t>AID</a:t>
            </a:r>
            <a:r>
              <a:rPr sz="800" spc="57" dirty="0" smtClean="0">
                <a:solidFill>
                  <a:srgbClr val="5B5461"/>
                </a:solidFill>
                <a:latin typeface="+mj-lt"/>
                <a:cs typeface="Times New Roman"/>
              </a:rPr>
              <a:t> </a:t>
            </a:r>
            <a:r>
              <a:rPr sz="800" spc="0" dirty="0" smtClean="0">
                <a:solidFill>
                  <a:srgbClr val="21496E"/>
                </a:solidFill>
                <a:latin typeface="+mj-lt"/>
                <a:cs typeface="Arial"/>
              </a:rPr>
              <a:t>I</a:t>
            </a:r>
            <a:r>
              <a:rPr sz="800" spc="0" dirty="0" smtClean="0">
                <a:solidFill>
                  <a:srgbClr val="5B5461"/>
                </a:solidFill>
                <a:latin typeface="+mj-lt"/>
                <a:cs typeface="Arial"/>
              </a:rPr>
              <a:t>N</a:t>
            </a:r>
            <a:r>
              <a:rPr sz="800" spc="0" dirty="0" smtClean="0">
                <a:solidFill>
                  <a:srgbClr val="485D70"/>
                </a:solidFill>
                <a:latin typeface="+mj-lt"/>
                <a:cs typeface="Arial"/>
              </a:rPr>
              <a:t>G</a:t>
            </a:r>
            <a:r>
              <a:rPr sz="800" spc="0" dirty="0" smtClean="0">
                <a:solidFill>
                  <a:srgbClr val="627086"/>
                </a:solidFill>
                <a:latin typeface="+mj-lt"/>
                <a:cs typeface="Arial"/>
              </a:rPr>
              <a:t>;</a:t>
            </a:r>
            <a:endParaRPr sz="800">
              <a:latin typeface="+mj-lt"/>
              <a:cs typeface="Arial"/>
            </a:endParaRPr>
          </a:p>
        </p:txBody>
      </p:sp>
      <p:sp>
        <p:nvSpPr>
          <p:cNvPr id="96" name="object 6"/>
          <p:cNvSpPr txBox="1"/>
          <p:nvPr/>
        </p:nvSpPr>
        <p:spPr>
          <a:xfrm>
            <a:off x="5554930" y="4714121"/>
            <a:ext cx="111294" cy="231140"/>
          </a:xfrm>
          <a:prstGeom prst="rect">
            <a:avLst/>
          </a:prstGeom>
        </p:spPr>
        <p:txBody>
          <a:bodyPr wrap="square" lIns="0" tIns="0" rIns="0" bIns="0" rtlCol="0">
            <a:noAutofit/>
          </a:bodyPr>
          <a:lstStyle/>
          <a:p>
            <a:pPr marL="12700">
              <a:lnSpc>
                <a:spcPts val="1750"/>
              </a:lnSpc>
              <a:spcBef>
                <a:spcPts val="87"/>
              </a:spcBef>
            </a:pPr>
            <a:r>
              <a:rPr sz="1600" spc="0" dirty="0" smtClean="0">
                <a:solidFill>
                  <a:srgbClr val="21496E"/>
                </a:solidFill>
                <a:latin typeface="+mj-lt"/>
                <a:cs typeface="Times New Roman"/>
              </a:rPr>
              <a:t>ll</a:t>
            </a:r>
            <a:endParaRPr sz="1600">
              <a:latin typeface="+mj-lt"/>
              <a:cs typeface="Times New Roman"/>
            </a:endParaRPr>
          </a:p>
        </p:txBody>
      </p:sp>
      <p:sp>
        <p:nvSpPr>
          <p:cNvPr id="97" name="object 5"/>
          <p:cNvSpPr txBox="1"/>
          <p:nvPr/>
        </p:nvSpPr>
        <p:spPr>
          <a:xfrm>
            <a:off x="1426096" y="4943195"/>
            <a:ext cx="467475" cy="121920"/>
          </a:xfrm>
          <a:prstGeom prst="rect">
            <a:avLst/>
          </a:prstGeom>
        </p:spPr>
        <p:txBody>
          <a:bodyPr wrap="square" lIns="0" tIns="0" rIns="0" bIns="0" rtlCol="0">
            <a:noAutofit/>
          </a:bodyPr>
          <a:lstStyle/>
          <a:p>
            <a:pPr marL="12700">
              <a:lnSpc>
                <a:spcPct val="95825"/>
              </a:lnSpc>
              <a:spcBef>
                <a:spcPts val="10"/>
              </a:spcBef>
            </a:pPr>
            <a:r>
              <a:rPr sz="750" dirty="0" smtClean="0">
                <a:solidFill>
                  <a:srgbClr val="21496E"/>
                </a:solidFill>
                <a:latin typeface="+mj-lt"/>
                <a:cs typeface="Arial"/>
              </a:rPr>
              <a:t>L</a:t>
            </a:r>
            <a:r>
              <a:rPr sz="750" dirty="0" smtClean="0">
                <a:solidFill>
                  <a:srgbClr val="5B5461"/>
                </a:solidFill>
                <a:latin typeface="+mj-lt"/>
                <a:cs typeface="Arial"/>
              </a:rPr>
              <a:t>OGO</a:t>
            </a:r>
            <a:r>
              <a:rPr sz="750" spc="-84" dirty="0" smtClean="0">
                <a:solidFill>
                  <a:srgbClr val="5B5461"/>
                </a:solidFill>
                <a:latin typeface="+mj-lt"/>
                <a:cs typeface="Arial"/>
              </a:rPr>
              <a:t> </a:t>
            </a:r>
            <a:r>
              <a:rPr sz="750" spc="0" dirty="0" smtClean="0">
                <a:solidFill>
                  <a:srgbClr val="3E3D4F"/>
                </a:solidFill>
                <a:latin typeface="+mj-lt"/>
                <a:cs typeface="Arial"/>
              </a:rPr>
              <a:t>F</a:t>
            </a:r>
            <a:r>
              <a:rPr sz="750" spc="0" dirty="0" smtClean="0">
                <a:solidFill>
                  <a:srgbClr val="5B5461"/>
                </a:solidFill>
                <a:latin typeface="+mj-lt"/>
                <a:cs typeface="Arial"/>
              </a:rPr>
              <a:t>F;</a:t>
            </a:r>
            <a:endParaRPr sz="750">
              <a:latin typeface="+mj-lt"/>
              <a:cs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bject 30"/>
          <p:cNvSpPr/>
          <p:nvPr/>
        </p:nvSpPr>
        <p:spPr>
          <a:xfrm>
            <a:off x="0" y="0"/>
            <a:ext cx="9905999" cy="1128776"/>
          </a:xfrm>
          <a:custGeom>
            <a:avLst/>
            <a:gdLst/>
            <a:ahLst/>
            <a:cxnLst/>
            <a:rect l="l" t="t" r="r" b="b"/>
            <a:pathLst>
              <a:path w="9905999" h="1128776">
                <a:moveTo>
                  <a:pt x="492137" y="1105914"/>
                </a:moveTo>
                <a:lnTo>
                  <a:pt x="507125" y="1083119"/>
                </a:lnTo>
                <a:lnTo>
                  <a:pt x="521491" y="1060491"/>
                </a:lnTo>
                <a:lnTo>
                  <a:pt x="535515" y="1038132"/>
                </a:lnTo>
                <a:lnTo>
                  <a:pt x="549474" y="1016144"/>
                </a:lnTo>
                <a:lnTo>
                  <a:pt x="578314" y="973690"/>
                </a:lnTo>
                <a:lnTo>
                  <a:pt x="610240" y="933941"/>
                </a:lnTo>
                <a:lnTo>
                  <a:pt x="647482" y="897713"/>
                </a:lnTo>
                <a:lnTo>
                  <a:pt x="692267" y="865821"/>
                </a:lnTo>
                <a:lnTo>
                  <a:pt x="746824" y="839079"/>
                </a:lnTo>
                <a:lnTo>
                  <a:pt x="813383" y="818301"/>
                </a:lnTo>
                <a:lnTo>
                  <a:pt x="851860" y="810403"/>
                </a:lnTo>
                <a:lnTo>
                  <a:pt x="894172" y="804302"/>
                </a:lnTo>
                <a:lnTo>
                  <a:pt x="940600" y="800100"/>
                </a:lnTo>
                <a:lnTo>
                  <a:pt x="9467849" y="800100"/>
                </a:lnTo>
                <a:lnTo>
                  <a:pt x="9502265" y="799084"/>
                </a:lnTo>
                <a:lnTo>
                  <a:pt x="9566869" y="789889"/>
                </a:lnTo>
                <a:lnTo>
                  <a:pt x="9625947" y="772072"/>
                </a:lnTo>
                <a:lnTo>
                  <a:pt x="9679627" y="746750"/>
                </a:lnTo>
                <a:lnTo>
                  <a:pt x="9728041" y="715038"/>
                </a:lnTo>
                <a:lnTo>
                  <a:pt x="9771318" y="678051"/>
                </a:lnTo>
                <a:lnTo>
                  <a:pt x="9809590" y="636906"/>
                </a:lnTo>
                <a:lnTo>
                  <a:pt x="9842986" y="592716"/>
                </a:lnTo>
                <a:lnTo>
                  <a:pt x="9871636" y="546599"/>
                </a:lnTo>
                <a:lnTo>
                  <a:pt x="9895672" y="499670"/>
                </a:lnTo>
                <a:lnTo>
                  <a:pt x="9905999" y="476250"/>
                </a:lnTo>
                <a:lnTo>
                  <a:pt x="9905999" y="0"/>
                </a:lnTo>
                <a:lnTo>
                  <a:pt x="0" y="0"/>
                </a:lnTo>
                <a:lnTo>
                  <a:pt x="0" y="801878"/>
                </a:lnTo>
                <a:lnTo>
                  <a:pt x="44018" y="809048"/>
                </a:lnTo>
                <a:lnTo>
                  <a:pt x="84978" y="817151"/>
                </a:lnTo>
                <a:lnTo>
                  <a:pt x="123033" y="826194"/>
                </a:lnTo>
                <a:lnTo>
                  <a:pt x="158341" y="836180"/>
                </a:lnTo>
                <a:lnTo>
                  <a:pt x="191055" y="847115"/>
                </a:lnTo>
                <a:lnTo>
                  <a:pt x="221332" y="859006"/>
                </a:lnTo>
                <a:lnTo>
                  <a:pt x="249326" y="871857"/>
                </a:lnTo>
                <a:lnTo>
                  <a:pt x="275193" y="885673"/>
                </a:lnTo>
                <a:lnTo>
                  <a:pt x="299089" y="900461"/>
                </a:lnTo>
                <a:lnTo>
                  <a:pt x="321168" y="916225"/>
                </a:lnTo>
                <a:lnTo>
                  <a:pt x="341587" y="932971"/>
                </a:lnTo>
                <a:lnTo>
                  <a:pt x="360500" y="950705"/>
                </a:lnTo>
                <a:lnTo>
                  <a:pt x="378063" y="969432"/>
                </a:lnTo>
                <a:lnTo>
                  <a:pt x="394431" y="989157"/>
                </a:lnTo>
                <a:lnTo>
                  <a:pt x="409760" y="1009886"/>
                </a:lnTo>
                <a:lnTo>
                  <a:pt x="424204" y="1031624"/>
                </a:lnTo>
                <a:lnTo>
                  <a:pt x="437920" y="1054376"/>
                </a:lnTo>
                <a:lnTo>
                  <a:pt x="451063" y="1078149"/>
                </a:lnTo>
                <a:lnTo>
                  <a:pt x="463787" y="1102947"/>
                </a:lnTo>
                <a:lnTo>
                  <a:pt x="476249" y="1128776"/>
                </a:lnTo>
                <a:lnTo>
                  <a:pt x="492137" y="1105914"/>
                </a:lnTo>
                <a:close/>
              </a:path>
            </a:pathLst>
          </a:custGeom>
          <a:solidFill>
            <a:srgbClr val="FFFFFF"/>
          </a:solidFill>
        </p:spPr>
        <p:txBody>
          <a:bodyPr wrap="square" lIns="0" tIns="0" rIns="0" bIns="0" rtlCol="0">
            <a:noAutofit/>
          </a:bodyPr>
          <a:lstStyle/>
          <a:p>
            <a:endParaRPr/>
          </a:p>
        </p:txBody>
      </p:sp>
      <p:sp>
        <p:nvSpPr>
          <p:cNvPr id="36" name="Title 35"/>
          <p:cNvSpPr>
            <a:spLocks noGrp="1"/>
          </p:cNvSpPr>
          <p:nvPr>
            <p:ph type="title"/>
          </p:nvPr>
        </p:nvSpPr>
        <p:spPr/>
        <p:txBody>
          <a:bodyPr/>
          <a:lstStyle/>
          <a:p>
            <a:r>
              <a:rPr lang="en-US" dirty="0" smtClean="0"/>
              <a:t>BEGIN Loading Systems </a:t>
            </a:r>
            <a:endParaRPr lang="en-US" dirty="0"/>
          </a:p>
        </p:txBody>
      </p:sp>
      <p:sp>
        <p:nvSpPr>
          <p:cNvPr id="38" name="object 25"/>
          <p:cNvSpPr/>
          <p:nvPr/>
        </p:nvSpPr>
        <p:spPr>
          <a:xfrm>
            <a:off x="1488300" y="3751326"/>
            <a:ext cx="4707236" cy="685800"/>
          </a:xfrm>
          <a:prstGeom prst="rect">
            <a:avLst/>
          </a:prstGeom>
          <a:blipFill>
            <a:blip r:embed="rId3" cstate="print"/>
            <a:stretch>
              <a:fillRect/>
            </a:stretch>
          </a:blipFill>
        </p:spPr>
        <p:txBody>
          <a:bodyPr wrap="square" lIns="0" tIns="0" rIns="0" bIns="0" rtlCol="0">
            <a:noAutofit/>
          </a:bodyPr>
          <a:lstStyle/>
          <a:p>
            <a:endParaRPr>
              <a:latin typeface="+mj-lt"/>
            </a:endParaRPr>
          </a:p>
        </p:txBody>
      </p:sp>
      <p:sp>
        <p:nvSpPr>
          <p:cNvPr id="39" name="object 21"/>
          <p:cNvSpPr txBox="1"/>
          <p:nvPr/>
        </p:nvSpPr>
        <p:spPr>
          <a:xfrm>
            <a:off x="7378506" y="1463402"/>
            <a:ext cx="96555" cy="285750"/>
          </a:xfrm>
          <a:prstGeom prst="rect">
            <a:avLst/>
          </a:prstGeom>
        </p:spPr>
        <p:txBody>
          <a:bodyPr wrap="square" lIns="0" tIns="0" rIns="0" bIns="0" rtlCol="0">
            <a:noAutofit/>
          </a:bodyPr>
          <a:lstStyle/>
          <a:p>
            <a:pPr marL="12700">
              <a:lnSpc>
                <a:spcPts val="2195"/>
              </a:lnSpc>
              <a:spcBef>
                <a:spcPts val="109"/>
              </a:spcBef>
            </a:pPr>
            <a:r>
              <a:rPr sz="2050" spc="0" dirty="0" smtClean="0">
                <a:solidFill>
                  <a:srgbClr val="5D5766"/>
                </a:solidFill>
                <a:latin typeface="+mj-lt"/>
                <a:cs typeface="Arial"/>
              </a:rPr>
              <a:t>I</a:t>
            </a:r>
            <a:endParaRPr sz="2050">
              <a:latin typeface="+mj-lt"/>
              <a:cs typeface="Arial"/>
            </a:endParaRPr>
          </a:p>
        </p:txBody>
      </p:sp>
      <p:sp>
        <p:nvSpPr>
          <p:cNvPr id="40" name="object 20"/>
          <p:cNvSpPr txBox="1"/>
          <p:nvPr/>
        </p:nvSpPr>
        <p:spPr>
          <a:xfrm>
            <a:off x="1436735" y="1509154"/>
            <a:ext cx="2742350" cy="184150"/>
          </a:xfrm>
          <a:prstGeom prst="rect">
            <a:avLst/>
          </a:prstGeom>
        </p:spPr>
        <p:txBody>
          <a:bodyPr wrap="square" lIns="0" tIns="0" rIns="0" bIns="0" rtlCol="0">
            <a:noAutofit/>
          </a:bodyPr>
          <a:lstStyle/>
          <a:p>
            <a:pPr marL="12700">
              <a:lnSpc>
                <a:spcPts val="1380"/>
              </a:lnSpc>
              <a:spcBef>
                <a:spcPts val="69"/>
              </a:spcBef>
            </a:pPr>
            <a:r>
              <a:rPr sz="1250" b="1" spc="0" dirty="0" smtClean="0">
                <a:solidFill>
                  <a:srgbClr val="3B3E50"/>
                </a:solidFill>
                <a:latin typeface="+mj-lt"/>
                <a:cs typeface="Arial"/>
              </a:rPr>
              <a:t>BEGIN</a:t>
            </a:r>
            <a:r>
              <a:rPr sz="1250" b="1" spc="126" dirty="0" smtClean="0">
                <a:solidFill>
                  <a:srgbClr val="3B3E50"/>
                </a:solidFill>
                <a:latin typeface="+mj-lt"/>
                <a:cs typeface="Arial"/>
              </a:rPr>
              <a:t> </a:t>
            </a:r>
            <a:r>
              <a:rPr sz="1250" b="1" spc="0" dirty="0" smtClean="0">
                <a:solidFill>
                  <a:srgbClr val="3B3E50"/>
                </a:solidFill>
                <a:latin typeface="+mj-lt"/>
                <a:cs typeface="Arial"/>
              </a:rPr>
              <a:t>LOADING</a:t>
            </a:r>
            <a:r>
              <a:rPr sz="1250" b="1" spc="50" dirty="0" smtClean="0">
                <a:solidFill>
                  <a:srgbClr val="3B3E50"/>
                </a:solidFill>
                <a:latin typeface="+mj-lt"/>
                <a:cs typeface="Arial"/>
              </a:rPr>
              <a:t> </a:t>
            </a:r>
            <a:r>
              <a:rPr sz="1250" b="1" spc="0" dirty="0" smtClean="0">
                <a:solidFill>
                  <a:srgbClr val="3B3E50"/>
                </a:solidFill>
                <a:latin typeface="+mj-lt"/>
                <a:cs typeface="Arial"/>
              </a:rPr>
              <a:t>[db</a:t>
            </a:r>
            <a:r>
              <a:rPr sz="1250" b="1" spc="64" dirty="0" smtClean="0">
                <a:solidFill>
                  <a:srgbClr val="3B3E50"/>
                </a:solidFill>
                <a:latin typeface="+mj-lt"/>
                <a:cs typeface="Arial"/>
              </a:rPr>
              <a:t> </a:t>
            </a:r>
            <a:r>
              <a:rPr sz="1250" b="1" spc="0" dirty="0" smtClean="0">
                <a:solidFill>
                  <a:srgbClr val="3B3E50"/>
                </a:solidFill>
                <a:latin typeface="+mj-lt"/>
                <a:cs typeface="Arial"/>
              </a:rPr>
              <a:t>nam</a:t>
            </a:r>
            <a:r>
              <a:rPr sz="1250" b="1" spc="0" dirty="0" smtClean="0">
                <a:solidFill>
                  <a:srgbClr val="2E2E32"/>
                </a:solidFill>
                <a:latin typeface="+mj-lt"/>
                <a:cs typeface="Arial"/>
              </a:rPr>
              <a:t>e</a:t>
            </a:r>
            <a:r>
              <a:rPr sz="1250" b="1" spc="0" dirty="0" smtClean="0">
                <a:solidFill>
                  <a:srgbClr val="3B3E50"/>
                </a:solidFill>
                <a:latin typeface="+mj-lt"/>
                <a:cs typeface="Arial"/>
              </a:rPr>
              <a:t>.]</a:t>
            </a:r>
            <a:r>
              <a:rPr sz="1250" b="1" spc="-19" dirty="0" smtClean="0">
                <a:solidFill>
                  <a:srgbClr val="3B3E50"/>
                </a:solidFill>
                <a:latin typeface="+mj-lt"/>
                <a:cs typeface="Arial"/>
              </a:rPr>
              <a:t> </a:t>
            </a:r>
            <a:r>
              <a:rPr sz="1250" b="1" spc="0" dirty="0" smtClean="0">
                <a:solidFill>
                  <a:srgbClr val="3B3E50"/>
                </a:solidFill>
                <a:latin typeface="+mj-lt"/>
                <a:cs typeface="Arial"/>
              </a:rPr>
              <a:t>table</a:t>
            </a:r>
            <a:r>
              <a:rPr sz="1250" b="1" spc="38" dirty="0" smtClean="0">
                <a:solidFill>
                  <a:srgbClr val="3B3E50"/>
                </a:solidFill>
                <a:latin typeface="+mj-lt"/>
                <a:cs typeface="Arial"/>
              </a:rPr>
              <a:t> </a:t>
            </a:r>
            <a:r>
              <a:rPr sz="1250" b="1" spc="0" dirty="0" smtClean="0">
                <a:solidFill>
                  <a:srgbClr val="3B3E50"/>
                </a:solidFill>
                <a:latin typeface="+mj-lt"/>
                <a:cs typeface="Arial"/>
              </a:rPr>
              <a:t>name</a:t>
            </a:r>
            <a:endParaRPr sz="1250">
              <a:latin typeface="+mj-lt"/>
              <a:cs typeface="Arial"/>
            </a:endParaRPr>
          </a:p>
        </p:txBody>
      </p:sp>
      <p:sp>
        <p:nvSpPr>
          <p:cNvPr id="41" name="object 19"/>
          <p:cNvSpPr txBox="1"/>
          <p:nvPr/>
        </p:nvSpPr>
        <p:spPr>
          <a:xfrm>
            <a:off x="5597575" y="1514881"/>
            <a:ext cx="875686" cy="146050"/>
          </a:xfrm>
          <a:prstGeom prst="rect">
            <a:avLst/>
          </a:prstGeom>
        </p:spPr>
        <p:txBody>
          <a:bodyPr wrap="square" lIns="0" tIns="0" rIns="0" bIns="0" rtlCol="0">
            <a:noAutofit/>
          </a:bodyPr>
          <a:lstStyle/>
          <a:p>
            <a:pPr marL="12700">
              <a:lnSpc>
                <a:spcPts val="1070"/>
              </a:lnSpc>
              <a:spcBef>
                <a:spcPts val="53"/>
              </a:spcBef>
            </a:pPr>
            <a:r>
              <a:rPr sz="950" b="1" spc="0" dirty="0" smtClean="0">
                <a:solidFill>
                  <a:srgbClr val="3D3724"/>
                </a:solidFill>
                <a:latin typeface="+mj-lt"/>
                <a:cs typeface="Arial"/>
              </a:rPr>
              <a:t>Name</a:t>
            </a:r>
            <a:r>
              <a:rPr sz="950" b="1" spc="112" dirty="0" smtClean="0">
                <a:solidFill>
                  <a:srgbClr val="3D3724"/>
                </a:solidFill>
                <a:latin typeface="+mj-lt"/>
                <a:cs typeface="Arial"/>
              </a:rPr>
              <a:t> </a:t>
            </a:r>
            <a:r>
              <a:rPr sz="950" b="1" spc="0" dirty="0" smtClean="0">
                <a:solidFill>
                  <a:srgbClr val="3D3724"/>
                </a:solidFill>
                <a:latin typeface="+mj-lt"/>
                <a:cs typeface="Arial"/>
              </a:rPr>
              <a:t>of</a:t>
            </a:r>
            <a:r>
              <a:rPr sz="950" b="1" spc="-25" dirty="0" smtClean="0">
                <a:solidFill>
                  <a:srgbClr val="3D3724"/>
                </a:solidFill>
                <a:latin typeface="+mj-lt"/>
                <a:cs typeface="Arial"/>
              </a:rPr>
              <a:t> </a:t>
            </a:r>
            <a:r>
              <a:rPr sz="950" b="1" spc="0" dirty="0" smtClean="0">
                <a:solidFill>
                  <a:srgbClr val="2E2E32"/>
                </a:solidFill>
                <a:latin typeface="+mj-lt"/>
                <a:cs typeface="Arial"/>
              </a:rPr>
              <a:t>T</a:t>
            </a:r>
            <a:r>
              <a:rPr sz="950" b="1" spc="0" dirty="0" smtClean="0">
                <a:solidFill>
                  <a:srgbClr val="3D3724"/>
                </a:solidFill>
                <a:latin typeface="+mj-lt"/>
                <a:cs typeface="Arial"/>
              </a:rPr>
              <a:t>abl</a:t>
            </a:r>
            <a:r>
              <a:rPr sz="950" b="1" spc="0" dirty="0" smtClean="0">
                <a:solidFill>
                  <a:srgbClr val="2E2E32"/>
                </a:solidFill>
                <a:latin typeface="+mj-lt"/>
                <a:cs typeface="Arial"/>
              </a:rPr>
              <a:t>e</a:t>
            </a:r>
            <a:endParaRPr sz="950">
              <a:latin typeface="+mj-lt"/>
              <a:cs typeface="Arial"/>
            </a:endParaRPr>
          </a:p>
        </p:txBody>
      </p:sp>
      <p:sp>
        <p:nvSpPr>
          <p:cNvPr id="42" name="object 18"/>
          <p:cNvSpPr txBox="1"/>
          <p:nvPr/>
        </p:nvSpPr>
        <p:spPr>
          <a:xfrm>
            <a:off x="4308172" y="1571332"/>
            <a:ext cx="382804" cy="152400"/>
          </a:xfrm>
          <a:prstGeom prst="rect">
            <a:avLst/>
          </a:prstGeom>
        </p:spPr>
        <p:txBody>
          <a:bodyPr wrap="square" lIns="0" tIns="0" rIns="0" bIns="0" rtlCol="0">
            <a:noAutofit/>
          </a:bodyPr>
          <a:lstStyle/>
          <a:p>
            <a:pPr marL="12700">
              <a:lnSpc>
                <a:spcPts val="1160"/>
              </a:lnSpc>
              <a:spcBef>
                <a:spcPts val="57"/>
              </a:spcBef>
            </a:pPr>
            <a:r>
              <a:rPr sz="1000" spc="0" dirty="0" smtClean="0">
                <a:solidFill>
                  <a:srgbClr val="033666"/>
                </a:solidFill>
                <a:latin typeface="+mj-lt"/>
                <a:cs typeface="Segoe UI"/>
              </a:rPr>
              <a:t>�</a:t>
            </a:r>
            <a:endParaRPr sz="1000">
              <a:latin typeface="+mj-lt"/>
              <a:cs typeface="Segoe UI"/>
            </a:endParaRPr>
          </a:p>
        </p:txBody>
      </p:sp>
      <p:sp>
        <p:nvSpPr>
          <p:cNvPr id="43" name="object 17"/>
          <p:cNvSpPr txBox="1"/>
          <p:nvPr/>
        </p:nvSpPr>
        <p:spPr>
          <a:xfrm>
            <a:off x="1436735" y="1858912"/>
            <a:ext cx="2625747" cy="348741"/>
          </a:xfrm>
          <a:prstGeom prst="rect">
            <a:avLst/>
          </a:prstGeom>
        </p:spPr>
        <p:txBody>
          <a:bodyPr wrap="square" lIns="0" tIns="0" rIns="0" bIns="0" rtlCol="0">
            <a:noAutofit/>
          </a:bodyPr>
          <a:lstStyle/>
          <a:p>
            <a:pPr marL="968321" indent="-955621">
              <a:lnSpc>
                <a:spcPts val="1300"/>
              </a:lnSpc>
              <a:spcBef>
                <a:spcPts val="135"/>
              </a:spcBef>
            </a:pPr>
            <a:r>
              <a:rPr sz="1250" b="1" dirty="0" smtClean="0">
                <a:solidFill>
                  <a:srgbClr val="2E2E32"/>
                </a:solidFill>
                <a:latin typeface="+mj-lt"/>
                <a:cs typeface="Arial"/>
              </a:rPr>
              <a:t>E</a:t>
            </a:r>
            <a:r>
              <a:rPr sz="1250" b="1" dirty="0" smtClean="0">
                <a:solidFill>
                  <a:srgbClr val="3B3E50"/>
                </a:solidFill>
                <a:latin typeface="+mj-lt"/>
                <a:cs typeface="Arial"/>
              </a:rPr>
              <a:t>RROR</a:t>
            </a:r>
            <a:r>
              <a:rPr sz="1250" b="1" spc="-19" dirty="0" smtClean="0">
                <a:solidFill>
                  <a:srgbClr val="3B3E50"/>
                </a:solidFill>
                <a:latin typeface="+mj-lt"/>
                <a:cs typeface="Arial"/>
              </a:rPr>
              <a:t> </a:t>
            </a:r>
            <a:r>
              <a:rPr sz="1250" b="1" spc="0" dirty="0" smtClean="0">
                <a:solidFill>
                  <a:srgbClr val="3B3E50"/>
                </a:solidFill>
                <a:latin typeface="+mj-lt"/>
                <a:cs typeface="Arial"/>
              </a:rPr>
              <a:t>FIL</a:t>
            </a:r>
            <a:r>
              <a:rPr sz="1250" b="1" spc="0" dirty="0" smtClean="0">
                <a:solidFill>
                  <a:srgbClr val="2E2E32"/>
                </a:solidFill>
                <a:latin typeface="+mj-lt"/>
                <a:cs typeface="Arial"/>
              </a:rPr>
              <a:t>E</a:t>
            </a:r>
            <a:r>
              <a:rPr sz="1250" b="1" spc="0" dirty="0" smtClean="0">
                <a:solidFill>
                  <a:srgbClr val="3B3E50"/>
                </a:solidFill>
                <a:latin typeface="+mj-lt"/>
                <a:cs typeface="Arial"/>
              </a:rPr>
              <a:t>S </a:t>
            </a:r>
            <a:r>
              <a:rPr sz="1250" b="1" spc="200" dirty="0" smtClean="0">
                <a:solidFill>
                  <a:srgbClr val="3B3E50"/>
                </a:solidFill>
                <a:latin typeface="+mj-lt"/>
                <a:cs typeface="Arial"/>
              </a:rPr>
              <a:t> </a:t>
            </a:r>
            <a:r>
              <a:rPr sz="1250" b="1" spc="0" dirty="0" smtClean="0">
                <a:solidFill>
                  <a:srgbClr val="3B3E50"/>
                </a:solidFill>
                <a:latin typeface="+mj-lt"/>
                <a:cs typeface="Arial"/>
              </a:rPr>
              <a:t>[db</a:t>
            </a:r>
            <a:r>
              <a:rPr sz="1250" b="1" spc="-25" dirty="0" smtClean="0">
                <a:solidFill>
                  <a:srgbClr val="3B3E50"/>
                </a:solidFill>
                <a:latin typeface="+mj-lt"/>
                <a:cs typeface="Arial"/>
              </a:rPr>
              <a:t> </a:t>
            </a:r>
            <a:r>
              <a:rPr sz="1250" b="1" spc="0" dirty="0" smtClean="0">
                <a:solidFill>
                  <a:srgbClr val="3B3E50"/>
                </a:solidFill>
                <a:latin typeface="+mj-lt"/>
                <a:cs typeface="Arial"/>
              </a:rPr>
              <a:t>name.]</a:t>
            </a:r>
            <a:r>
              <a:rPr sz="1250" b="1" spc="129" dirty="0" smtClean="0">
                <a:solidFill>
                  <a:srgbClr val="3B3E50"/>
                </a:solidFill>
                <a:latin typeface="+mj-lt"/>
                <a:cs typeface="Arial"/>
              </a:rPr>
              <a:t> </a:t>
            </a:r>
            <a:r>
              <a:rPr sz="1250" b="1" spc="0" dirty="0" smtClean="0">
                <a:solidFill>
                  <a:srgbClr val="3B3E50"/>
                </a:solidFill>
                <a:latin typeface="+mj-lt"/>
                <a:cs typeface="Arial"/>
              </a:rPr>
              <a:t>Err</a:t>
            </a:r>
            <a:r>
              <a:rPr sz="1250" b="1" spc="0" dirty="0" smtClean="0">
                <a:solidFill>
                  <a:srgbClr val="2E2E32"/>
                </a:solidFill>
                <a:latin typeface="+mj-lt"/>
                <a:cs typeface="Arial"/>
              </a:rPr>
              <a:t>_</a:t>
            </a:r>
            <a:r>
              <a:rPr sz="1250" b="1" spc="0" dirty="0" smtClean="0">
                <a:solidFill>
                  <a:srgbClr val="3B3E50"/>
                </a:solidFill>
                <a:latin typeface="+mj-lt"/>
                <a:cs typeface="Arial"/>
              </a:rPr>
              <a:t>Table</a:t>
            </a:r>
            <a:r>
              <a:rPr sz="1250" b="1" spc="0" dirty="0" smtClean="0">
                <a:solidFill>
                  <a:srgbClr val="2E2E32"/>
                </a:solidFill>
                <a:latin typeface="+mj-lt"/>
                <a:cs typeface="Arial"/>
              </a:rPr>
              <a:t>_</a:t>
            </a:r>
            <a:r>
              <a:rPr sz="1250" b="1" spc="0" dirty="0" smtClean="0">
                <a:solidFill>
                  <a:srgbClr val="3B3E50"/>
                </a:solidFill>
                <a:latin typeface="+mj-lt"/>
                <a:cs typeface="Arial"/>
              </a:rPr>
              <a:t>l; [db</a:t>
            </a:r>
            <a:r>
              <a:rPr sz="1250" b="1" spc="56" dirty="0" smtClean="0">
                <a:solidFill>
                  <a:srgbClr val="3B3E50"/>
                </a:solidFill>
                <a:latin typeface="+mj-lt"/>
                <a:cs typeface="Arial"/>
              </a:rPr>
              <a:t> </a:t>
            </a:r>
            <a:r>
              <a:rPr sz="1250" b="1" spc="0" dirty="0" smtClean="0">
                <a:solidFill>
                  <a:srgbClr val="3B3E50"/>
                </a:solidFill>
                <a:latin typeface="+mj-lt"/>
                <a:cs typeface="Arial"/>
              </a:rPr>
              <a:t>name.]</a:t>
            </a:r>
            <a:r>
              <a:rPr sz="1250" b="1" spc="201" dirty="0" smtClean="0">
                <a:solidFill>
                  <a:srgbClr val="3B3E50"/>
                </a:solidFill>
                <a:latin typeface="+mj-lt"/>
                <a:cs typeface="Arial"/>
              </a:rPr>
              <a:t> </a:t>
            </a:r>
            <a:r>
              <a:rPr sz="1250" b="1" spc="0" dirty="0" smtClean="0">
                <a:solidFill>
                  <a:srgbClr val="2E2E32"/>
                </a:solidFill>
                <a:latin typeface="+mj-lt"/>
                <a:cs typeface="Arial"/>
              </a:rPr>
              <a:t>E</a:t>
            </a:r>
            <a:r>
              <a:rPr sz="1250" b="1" spc="0" dirty="0" smtClean="0">
                <a:solidFill>
                  <a:srgbClr val="3B3E50"/>
                </a:solidFill>
                <a:latin typeface="+mj-lt"/>
                <a:cs typeface="Arial"/>
              </a:rPr>
              <a:t>rr</a:t>
            </a:r>
            <a:r>
              <a:rPr sz="1250" b="1" spc="0" dirty="0" smtClean="0">
                <a:solidFill>
                  <a:srgbClr val="2E2E32"/>
                </a:solidFill>
                <a:latin typeface="+mj-lt"/>
                <a:cs typeface="Arial"/>
              </a:rPr>
              <a:t>_</a:t>
            </a:r>
            <a:r>
              <a:rPr sz="1250" b="1" spc="0" dirty="0" smtClean="0">
                <a:solidFill>
                  <a:srgbClr val="3B3E50"/>
                </a:solidFill>
                <a:latin typeface="+mj-lt"/>
                <a:cs typeface="Arial"/>
              </a:rPr>
              <a:t>Table</a:t>
            </a:r>
            <a:r>
              <a:rPr sz="1250" b="1" spc="0" dirty="0" smtClean="0">
                <a:solidFill>
                  <a:srgbClr val="2E2E32"/>
                </a:solidFill>
                <a:latin typeface="+mj-lt"/>
                <a:cs typeface="Arial"/>
              </a:rPr>
              <a:t>_</a:t>
            </a:r>
            <a:r>
              <a:rPr sz="1250" b="1" spc="0" dirty="0" smtClean="0">
                <a:solidFill>
                  <a:srgbClr val="3B3E50"/>
                </a:solidFill>
                <a:latin typeface="+mj-lt"/>
                <a:cs typeface="Arial"/>
              </a:rPr>
              <a:t>2;</a:t>
            </a:r>
            <a:endParaRPr sz="1250" dirty="0">
              <a:latin typeface="+mj-lt"/>
              <a:cs typeface="Arial"/>
            </a:endParaRPr>
          </a:p>
        </p:txBody>
      </p:sp>
      <p:sp>
        <p:nvSpPr>
          <p:cNvPr id="44" name="object 16"/>
          <p:cNvSpPr txBox="1"/>
          <p:nvPr/>
        </p:nvSpPr>
        <p:spPr>
          <a:xfrm>
            <a:off x="4566510" y="1923894"/>
            <a:ext cx="155731" cy="231053"/>
          </a:xfrm>
          <a:prstGeom prst="rect">
            <a:avLst/>
          </a:prstGeom>
        </p:spPr>
        <p:txBody>
          <a:bodyPr wrap="square" lIns="0" tIns="0" rIns="0" bIns="0" rtlCol="0">
            <a:noAutofit/>
          </a:bodyPr>
          <a:lstStyle/>
          <a:p>
            <a:pPr marL="12700" marR="5163">
              <a:lnSpc>
                <a:spcPts val="730"/>
              </a:lnSpc>
              <a:spcBef>
                <a:spcPts val="81"/>
              </a:spcBef>
            </a:pPr>
            <a:r>
              <a:rPr sz="650" spc="0" dirty="0" smtClean="0">
                <a:solidFill>
                  <a:srgbClr val="274C74"/>
                </a:solidFill>
                <a:latin typeface="+mj-lt"/>
                <a:cs typeface="Times New Roman"/>
              </a:rPr>
              <a:t>...</a:t>
            </a:r>
            <a:r>
              <a:rPr sz="650" spc="-38" dirty="0" smtClean="0">
                <a:solidFill>
                  <a:srgbClr val="274C74"/>
                </a:solidFill>
                <a:latin typeface="+mj-lt"/>
                <a:cs typeface="Times New Roman"/>
              </a:rPr>
              <a:t> </a:t>
            </a:r>
            <a:r>
              <a:rPr sz="650" spc="0" dirty="0" smtClean="0">
                <a:solidFill>
                  <a:srgbClr val="AEB3C0"/>
                </a:solidFill>
                <a:latin typeface="+mj-lt"/>
                <a:cs typeface="Times New Roman"/>
              </a:rPr>
              <a:t>1</a:t>
            </a:r>
            <a:r>
              <a:rPr sz="650" spc="0" dirty="0" smtClean="0">
                <a:solidFill>
                  <a:srgbClr val="033666"/>
                </a:solidFill>
                <a:latin typeface="+mj-lt"/>
                <a:cs typeface="Times New Roman"/>
              </a:rPr>
              <a:t>r</a:t>
            </a:r>
            <a:endParaRPr sz="650">
              <a:latin typeface="+mj-lt"/>
              <a:cs typeface="Times New Roman"/>
            </a:endParaRPr>
          </a:p>
          <a:p>
            <a:pPr marL="12700">
              <a:lnSpc>
                <a:spcPts val="960"/>
              </a:lnSpc>
              <a:spcBef>
                <a:spcPts val="11"/>
              </a:spcBef>
            </a:pPr>
            <a:r>
              <a:rPr sz="950" spc="0" dirty="0" smtClean="0">
                <a:solidFill>
                  <a:srgbClr val="274C74"/>
                </a:solidFill>
                <a:latin typeface="+mj-lt"/>
                <a:cs typeface="Arial"/>
              </a:rPr>
              <a:t>..</a:t>
            </a:r>
            <a:r>
              <a:rPr sz="950" spc="117" dirty="0" smtClean="0">
                <a:solidFill>
                  <a:srgbClr val="274C74"/>
                </a:solidFill>
                <a:latin typeface="+mj-lt"/>
                <a:cs typeface="Arial"/>
              </a:rPr>
              <a:t> </a:t>
            </a:r>
            <a:r>
              <a:rPr sz="950" spc="0" dirty="0" smtClean="0">
                <a:solidFill>
                  <a:srgbClr val="AEB3C0"/>
                </a:solidFill>
                <a:latin typeface="+mj-lt"/>
                <a:cs typeface="Arial"/>
              </a:rPr>
              <a:t>l</a:t>
            </a:r>
            <a:r>
              <a:rPr sz="950" spc="0" dirty="0" smtClean="0">
                <a:solidFill>
                  <a:srgbClr val="033666"/>
                </a:solidFill>
                <a:latin typeface="+mj-lt"/>
                <a:cs typeface="Arial"/>
              </a:rPr>
              <a:t>l</a:t>
            </a:r>
            <a:endParaRPr sz="950">
              <a:latin typeface="+mj-lt"/>
              <a:cs typeface="Arial"/>
            </a:endParaRPr>
          </a:p>
        </p:txBody>
      </p:sp>
      <p:sp>
        <p:nvSpPr>
          <p:cNvPr id="45" name="object 15"/>
          <p:cNvSpPr txBox="1"/>
          <p:nvPr/>
        </p:nvSpPr>
        <p:spPr>
          <a:xfrm>
            <a:off x="5202067" y="1972081"/>
            <a:ext cx="1735282" cy="146050"/>
          </a:xfrm>
          <a:prstGeom prst="rect">
            <a:avLst/>
          </a:prstGeom>
        </p:spPr>
        <p:txBody>
          <a:bodyPr wrap="square" lIns="0" tIns="0" rIns="0" bIns="0" rtlCol="0">
            <a:noAutofit/>
          </a:bodyPr>
          <a:lstStyle/>
          <a:p>
            <a:pPr marL="12700">
              <a:lnSpc>
                <a:spcPts val="1070"/>
              </a:lnSpc>
              <a:spcBef>
                <a:spcPts val="53"/>
              </a:spcBef>
            </a:pPr>
            <a:r>
              <a:rPr sz="950" b="1" spc="0" dirty="0" smtClean="0">
                <a:solidFill>
                  <a:srgbClr val="3D3724"/>
                </a:solidFill>
                <a:latin typeface="+mj-lt"/>
                <a:cs typeface="Arial"/>
              </a:rPr>
              <a:t>Name</a:t>
            </a:r>
            <a:r>
              <a:rPr sz="950" b="1" spc="59" dirty="0" smtClean="0">
                <a:solidFill>
                  <a:srgbClr val="3D3724"/>
                </a:solidFill>
                <a:latin typeface="+mj-lt"/>
                <a:cs typeface="Arial"/>
              </a:rPr>
              <a:t> </a:t>
            </a:r>
            <a:r>
              <a:rPr sz="950" b="1" spc="0" dirty="0" smtClean="0">
                <a:solidFill>
                  <a:srgbClr val="3D3724"/>
                </a:solidFill>
                <a:latin typeface="+mj-lt"/>
                <a:cs typeface="Arial"/>
              </a:rPr>
              <a:t>of</a:t>
            </a:r>
            <a:r>
              <a:rPr sz="950" b="1" spc="-9" dirty="0" smtClean="0">
                <a:solidFill>
                  <a:srgbClr val="3D3724"/>
                </a:solidFill>
                <a:latin typeface="+mj-lt"/>
                <a:cs typeface="Arial"/>
              </a:rPr>
              <a:t> </a:t>
            </a:r>
            <a:r>
              <a:rPr sz="950" b="1" spc="0" dirty="0" smtClean="0">
                <a:solidFill>
                  <a:srgbClr val="3D3724"/>
                </a:solidFill>
                <a:latin typeface="+mj-lt"/>
                <a:cs typeface="Arial"/>
              </a:rPr>
              <a:t>the</a:t>
            </a:r>
            <a:r>
              <a:rPr sz="950" b="1" spc="92" dirty="0" smtClean="0">
                <a:solidFill>
                  <a:srgbClr val="3D3724"/>
                </a:solidFill>
                <a:latin typeface="+mj-lt"/>
                <a:cs typeface="Arial"/>
              </a:rPr>
              <a:t> </a:t>
            </a:r>
            <a:r>
              <a:rPr sz="950" b="1" spc="0" dirty="0" smtClean="0">
                <a:solidFill>
                  <a:srgbClr val="394C20"/>
                </a:solidFill>
                <a:latin typeface="+mj-lt"/>
                <a:cs typeface="Arial"/>
              </a:rPr>
              <a:t>t</a:t>
            </a:r>
            <a:r>
              <a:rPr sz="950" b="1" spc="0" dirty="0" smtClean="0">
                <a:solidFill>
                  <a:srgbClr val="3D3724"/>
                </a:solidFill>
                <a:latin typeface="+mj-lt"/>
                <a:cs typeface="Arial"/>
              </a:rPr>
              <a:t>wo</a:t>
            </a:r>
            <a:r>
              <a:rPr sz="950" b="1" spc="179" dirty="0" smtClean="0">
                <a:solidFill>
                  <a:srgbClr val="3D3724"/>
                </a:solidFill>
                <a:latin typeface="+mj-lt"/>
                <a:cs typeface="Arial"/>
              </a:rPr>
              <a:t> </a:t>
            </a:r>
            <a:r>
              <a:rPr sz="950" b="1" spc="0" dirty="0" smtClean="0">
                <a:solidFill>
                  <a:srgbClr val="3D3724"/>
                </a:solidFill>
                <a:latin typeface="+mj-lt"/>
                <a:cs typeface="Arial"/>
              </a:rPr>
              <a:t>e</a:t>
            </a:r>
            <a:r>
              <a:rPr sz="950" b="1" spc="0" dirty="0" smtClean="0">
                <a:solidFill>
                  <a:srgbClr val="394C20"/>
                </a:solidFill>
                <a:latin typeface="+mj-lt"/>
                <a:cs typeface="Arial"/>
              </a:rPr>
              <a:t>r</a:t>
            </a:r>
            <a:r>
              <a:rPr sz="950" b="1" spc="0" dirty="0" smtClean="0">
                <a:solidFill>
                  <a:srgbClr val="3D3724"/>
                </a:solidFill>
                <a:latin typeface="+mj-lt"/>
                <a:cs typeface="Arial"/>
              </a:rPr>
              <a:t>r</a:t>
            </a:r>
            <a:r>
              <a:rPr sz="950" b="1" spc="0" dirty="0" smtClean="0">
                <a:solidFill>
                  <a:srgbClr val="394C20"/>
                </a:solidFill>
                <a:latin typeface="+mj-lt"/>
                <a:cs typeface="Arial"/>
              </a:rPr>
              <a:t>or</a:t>
            </a:r>
            <a:r>
              <a:rPr sz="950" b="1" spc="120" dirty="0" smtClean="0">
                <a:solidFill>
                  <a:srgbClr val="394C20"/>
                </a:solidFill>
                <a:latin typeface="+mj-lt"/>
                <a:cs typeface="Arial"/>
              </a:rPr>
              <a:t> </a:t>
            </a:r>
            <a:r>
              <a:rPr sz="950" b="1" spc="0" dirty="0" smtClean="0">
                <a:solidFill>
                  <a:srgbClr val="3D3724"/>
                </a:solidFill>
                <a:latin typeface="+mj-lt"/>
                <a:cs typeface="Arial"/>
              </a:rPr>
              <a:t>tab</a:t>
            </a:r>
            <a:r>
              <a:rPr sz="950" b="1" spc="0" dirty="0" smtClean="0">
                <a:solidFill>
                  <a:srgbClr val="2F5F1C"/>
                </a:solidFill>
                <a:latin typeface="+mj-lt"/>
                <a:cs typeface="Arial"/>
              </a:rPr>
              <a:t>l</a:t>
            </a:r>
            <a:r>
              <a:rPr sz="950" b="1" spc="0" dirty="0" smtClean="0">
                <a:solidFill>
                  <a:srgbClr val="3D3724"/>
                </a:solidFill>
                <a:latin typeface="+mj-lt"/>
                <a:cs typeface="Arial"/>
              </a:rPr>
              <a:t>e</a:t>
            </a:r>
            <a:r>
              <a:rPr sz="950" b="1" spc="0" dirty="0" smtClean="0">
                <a:solidFill>
                  <a:srgbClr val="564424"/>
                </a:solidFill>
                <a:latin typeface="+mj-lt"/>
                <a:cs typeface="Arial"/>
              </a:rPr>
              <a:t>s</a:t>
            </a:r>
            <a:endParaRPr sz="950">
              <a:latin typeface="+mj-lt"/>
              <a:cs typeface="Arial"/>
            </a:endParaRPr>
          </a:p>
        </p:txBody>
      </p:sp>
      <p:sp>
        <p:nvSpPr>
          <p:cNvPr id="46" name="object 14"/>
          <p:cNvSpPr txBox="1"/>
          <p:nvPr/>
        </p:nvSpPr>
        <p:spPr>
          <a:xfrm>
            <a:off x="7410513" y="1999387"/>
            <a:ext cx="81049" cy="182880"/>
          </a:xfrm>
          <a:prstGeom prst="rect">
            <a:avLst/>
          </a:prstGeom>
        </p:spPr>
        <p:txBody>
          <a:bodyPr wrap="square" lIns="0" tIns="0" rIns="0" bIns="0" rtlCol="0">
            <a:noAutofit/>
          </a:bodyPr>
          <a:lstStyle/>
          <a:p>
            <a:pPr marL="12700">
              <a:lnSpc>
                <a:spcPts val="1360"/>
              </a:lnSpc>
              <a:spcBef>
                <a:spcPts val="68"/>
              </a:spcBef>
            </a:pPr>
            <a:r>
              <a:rPr sz="1200" dirty="0" smtClean="0">
                <a:solidFill>
                  <a:srgbClr val="033666"/>
                </a:solidFill>
                <a:latin typeface="+mj-lt"/>
                <a:cs typeface="Arial"/>
              </a:rPr>
              <a:t>I</a:t>
            </a:r>
            <a:r>
              <a:rPr sz="1200" dirty="0" smtClean="0">
                <a:solidFill>
                  <a:srgbClr val="AEB3C0"/>
                </a:solidFill>
                <a:latin typeface="+mj-lt"/>
                <a:cs typeface="Arial"/>
              </a:rPr>
              <a:t>I</a:t>
            </a:r>
            <a:endParaRPr sz="1200">
              <a:latin typeface="+mj-lt"/>
              <a:cs typeface="Arial"/>
            </a:endParaRPr>
          </a:p>
        </p:txBody>
      </p:sp>
      <p:sp>
        <p:nvSpPr>
          <p:cNvPr id="47" name="object 13"/>
          <p:cNvSpPr txBox="1"/>
          <p:nvPr/>
        </p:nvSpPr>
        <p:spPr>
          <a:xfrm>
            <a:off x="4566510" y="2314344"/>
            <a:ext cx="161640" cy="245097"/>
          </a:xfrm>
          <a:prstGeom prst="rect">
            <a:avLst/>
          </a:prstGeom>
        </p:spPr>
        <p:txBody>
          <a:bodyPr wrap="square" lIns="0" tIns="0" rIns="0" bIns="0" rtlCol="0">
            <a:noAutofit/>
          </a:bodyPr>
          <a:lstStyle/>
          <a:p>
            <a:pPr marL="12700">
              <a:lnSpc>
                <a:spcPts val="1145"/>
              </a:lnSpc>
              <a:spcBef>
                <a:spcPts val="57"/>
              </a:spcBef>
            </a:pPr>
            <a:r>
              <a:rPr sz="1000" dirty="0" smtClean="0">
                <a:solidFill>
                  <a:srgbClr val="274C74"/>
                </a:solidFill>
                <a:latin typeface="+mj-lt"/>
                <a:cs typeface="Times New Roman"/>
              </a:rPr>
              <a:t>..</a:t>
            </a:r>
            <a:r>
              <a:rPr sz="1000" spc="34" dirty="0" smtClean="0">
                <a:solidFill>
                  <a:srgbClr val="274C74"/>
                </a:solidFill>
                <a:latin typeface="+mj-lt"/>
                <a:cs typeface="Times New Roman"/>
              </a:rPr>
              <a:t>.</a:t>
            </a:r>
            <a:r>
              <a:rPr sz="1000" spc="0" dirty="0" smtClean="0">
                <a:solidFill>
                  <a:srgbClr val="274C74"/>
                </a:solidFill>
                <a:latin typeface="+mj-lt"/>
                <a:cs typeface="Times New Roman"/>
              </a:rPr>
              <a:t>J</a:t>
            </a:r>
            <a:endParaRPr sz="1000">
              <a:latin typeface="+mj-lt"/>
              <a:cs typeface="Times New Roman"/>
            </a:endParaRPr>
          </a:p>
          <a:p>
            <a:pPr marL="12700" marR="19621">
              <a:lnSpc>
                <a:spcPts val="695"/>
              </a:lnSpc>
            </a:pPr>
            <a:r>
              <a:rPr sz="650" spc="0" dirty="0" smtClean="0">
                <a:solidFill>
                  <a:srgbClr val="456283"/>
                </a:solidFill>
                <a:latin typeface="+mj-lt"/>
                <a:cs typeface="Arial"/>
              </a:rPr>
              <a:t>...  </a:t>
            </a:r>
            <a:r>
              <a:rPr sz="650" spc="22" dirty="0" smtClean="0">
                <a:solidFill>
                  <a:srgbClr val="456283"/>
                </a:solidFill>
                <a:latin typeface="+mj-lt"/>
                <a:cs typeface="Arial"/>
              </a:rPr>
              <a:t> </a:t>
            </a:r>
            <a:r>
              <a:rPr sz="650" spc="0" dirty="0" smtClean="0">
                <a:solidFill>
                  <a:srgbClr val="AEB3C0"/>
                </a:solidFill>
                <a:latin typeface="+mj-lt"/>
                <a:cs typeface="Arial"/>
              </a:rPr>
              <a:t>l</a:t>
            </a:r>
            <a:r>
              <a:rPr sz="650" spc="0" dirty="0" smtClean="0">
                <a:solidFill>
                  <a:srgbClr val="033666"/>
                </a:solidFill>
                <a:latin typeface="+mj-lt"/>
                <a:cs typeface="Arial"/>
              </a:rPr>
              <a:t>l</a:t>
            </a:r>
            <a:endParaRPr sz="650">
              <a:latin typeface="+mj-lt"/>
              <a:cs typeface="Arial"/>
            </a:endParaRPr>
          </a:p>
        </p:txBody>
      </p:sp>
      <p:sp>
        <p:nvSpPr>
          <p:cNvPr id="48" name="object 12"/>
          <p:cNvSpPr txBox="1"/>
          <p:nvPr/>
        </p:nvSpPr>
        <p:spPr>
          <a:xfrm>
            <a:off x="1436735" y="2373262"/>
            <a:ext cx="1542086" cy="184150"/>
          </a:xfrm>
          <a:prstGeom prst="rect">
            <a:avLst/>
          </a:prstGeom>
        </p:spPr>
        <p:txBody>
          <a:bodyPr wrap="square" lIns="0" tIns="0" rIns="0" bIns="0" rtlCol="0">
            <a:noAutofit/>
          </a:bodyPr>
          <a:lstStyle/>
          <a:p>
            <a:pPr marL="12700">
              <a:lnSpc>
                <a:spcPts val="1380"/>
              </a:lnSpc>
              <a:spcBef>
                <a:spcPts val="69"/>
              </a:spcBef>
            </a:pPr>
            <a:r>
              <a:rPr sz="1250" b="1" spc="0" dirty="0" smtClean="0">
                <a:solidFill>
                  <a:srgbClr val="3B3E50"/>
                </a:solidFill>
                <a:latin typeface="+mj-lt"/>
                <a:cs typeface="Arial"/>
              </a:rPr>
              <a:t>[CHECKPOINT</a:t>
            </a:r>
            <a:r>
              <a:rPr sz="1250" b="1" spc="75" dirty="0" smtClean="0">
                <a:solidFill>
                  <a:srgbClr val="3B3E50"/>
                </a:solidFill>
                <a:latin typeface="+mj-lt"/>
                <a:cs typeface="Arial"/>
              </a:rPr>
              <a:t> </a:t>
            </a:r>
            <a:r>
              <a:rPr sz="1250" b="1" spc="0" dirty="0" smtClean="0">
                <a:solidFill>
                  <a:srgbClr val="3B3E50"/>
                </a:solidFill>
                <a:latin typeface="+mj-lt"/>
                <a:cs typeface="Arial"/>
              </a:rPr>
              <a:t>integer]</a:t>
            </a:r>
            <a:endParaRPr sz="1250">
              <a:latin typeface="+mj-lt"/>
              <a:cs typeface="Arial"/>
            </a:endParaRPr>
          </a:p>
        </p:txBody>
      </p:sp>
      <p:sp>
        <p:nvSpPr>
          <p:cNvPr id="49" name="object 11"/>
          <p:cNvSpPr txBox="1"/>
          <p:nvPr/>
        </p:nvSpPr>
        <p:spPr>
          <a:xfrm>
            <a:off x="5234073" y="2381275"/>
            <a:ext cx="1753660" cy="146050"/>
          </a:xfrm>
          <a:prstGeom prst="rect">
            <a:avLst/>
          </a:prstGeom>
        </p:spPr>
        <p:txBody>
          <a:bodyPr wrap="square" lIns="0" tIns="0" rIns="0" bIns="0" rtlCol="0">
            <a:noAutofit/>
          </a:bodyPr>
          <a:lstStyle/>
          <a:p>
            <a:pPr marL="12700">
              <a:lnSpc>
                <a:spcPts val="1070"/>
              </a:lnSpc>
              <a:spcBef>
                <a:spcPts val="53"/>
              </a:spcBef>
            </a:pPr>
            <a:r>
              <a:rPr sz="950" b="1" spc="0" dirty="0" smtClean="0">
                <a:solidFill>
                  <a:srgbClr val="564424"/>
                </a:solidFill>
                <a:latin typeface="+mj-lt"/>
                <a:cs typeface="Arial"/>
              </a:rPr>
              <a:t>O</a:t>
            </a:r>
            <a:r>
              <a:rPr sz="950" b="1" spc="0" dirty="0" smtClean="0">
                <a:solidFill>
                  <a:srgbClr val="3D3724"/>
                </a:solidFill>
                <a:latin typeface="+mj-lt"/>
                <a:cs typeface="Arial"/>
              </a:rPr>
              <a:t>pt</a:t>
            </a:r>
            <a:r>
              <a:rPr sz="950" b="1" spc="0" dirty="0" smtClean="0">
                <a:solidFill>
                  <a:srgbClr val="564424"/>
                </a:solidFill>
                <a:latin typeface="+mj-lt"/>
                <a:cs typeface="Arial"/>
              </a:rPr>
              <a:t>i</a:t>
            </a:r>
            <a:r>
              <a:rPr sz="950" b="1" spc="0" dirty="0" smtClean="0">
                <a:solidFill>
                  <a:srgbClr val="3D3724"/>
                </a:solidFill>
                <a:latin typeface="+mj-lt"/>
                <a:cs typeface="Arial"/>
              </a:rPr>
              <a:t>ona</a:t>
            </a:r>
            <a:r>
              <a:rPr sz="950" b="1" spc="0" dirty="0" smtClean="0">
                <a:solidFill>
                  <a:srgbClr val="564424"/>
                </a:solidFill>
                <a:latin typeface="+mj-lt"/>
                <a:cs typeface="Arial"/>
              </a:rPr>
              <a:t>l</a:t>
            </a:r>
            <a:r>
              <a:rPr sz="950" b="1" spc="195" dirty="0" smtClean="0">
                <a:solidFill>
                  <a:srgbClr val="564424"/>
                </a:solidFill>
                <a:latin typeface="+mj-lt"/>
                <a:cs typeface="Arial"/>
              </a:rPr>
              <a:t> </a:t>
            </a:r>
            <a:r>
              <a:rPr sz="950" b="1" spc="0" dirty="0" smtClean="0">
                <a:solidFill>
                  <a:srgbClr val="3D3724"/>
                </a:solidFill>
                <a:latin typeface="+mj-lt"/>
                <a:cs typeface="Arial"/>
              </a:rPr>
              <a:t>C</a:t>
            </a:r>
            <a:r>
              <a:rPr sz="950" b="1" spc="0" dirty="0" smtClean="0">
                <a:solidFill>
                  <a:srgbClr val="394C20"/>
                </a:solidFill>
                <a:latin typeface="+mj-lt"/>
                <a:cs typeface="Arial"/>
              </a:rPr>
              <a:t>h</a:t>
            </a:r>
            <a:r>
              <a:rPr sz="950" b="1" spc="0" dirty="0" smtClean="0">
                <a:solidFill>
                  <a:srgbClr val="3D3724"/>
                </a:solidFill>
                <a:latin typeface="+mj-lt"/>
                <a:cs typeface="Arial"/>
              </a:rPr>
              <a:t>e</a:t>
            </a:r>
            <a:r>
              <a:rPr sz="950" b="1" spc="0" dirty="0" smtClean="0">
                <a:solidFill>
                  <a:srgbClr val="394C20"/>
                </a:solidFill>
                <a:latin typeface="+mj-lt"/>
                <a:cs typeface="Arial"/>
              </a:rPr>
              <a:t>c</a:t>
            </a:r>
            <a:r>
              <a:rPr sz="950" b="1" spc="0" dirty="0" smtClean="0">
                <a:solidFill>
                  <a:srgbClr val="564424"/>
                </a:solidFill>
                <a:latin typeface="+mj-lt"/>
                <a:cs typeface="Arial"/>
              </a:rPr>
              <a:t>k</a:t>
            </a:r>
            <a:r>
              <a:rPr sz="950" b="1" spc="114" dirty="0" smtClean="0">
                <a:solidFill>
                  <a:srgbClr val="564424"/>
                </a:solidFill>
                <a:latin typeface="+mj-lt"/>
                <a:cs typeface="Arial"/>
              </a:rPr>
              <a:t> </a:t>
            </a:r>
            <a:r>
              <a:rPr sz="950" b="1" spc="0" dirty="0" smtClean="0">
                <a:solidFill>
                  <a:srgbClr val="3D3724"/>
                </a:solidFill>
                <a:latin typeface="+mj-lt"/>
                <a:cs typeface="Arial"/>
              </a:rPr>
              <a:t>poi</a:t>
            </a:r>
            <a:r>
              <a:rPr sz="950" b="1" spc="0" dirty="0" smtClean="0">
                <a:solidFill>
                  <a:srgbClr val="564424"/>
                </a:solidFill>
                <a:latin typeface="+mj-lt"/>
                <a:cs typeface="Arial"/>
              </a:rPr>
              <a:t>n</a:t>
            </a:r>
            <a:r>
              <a:rPr sz="950" b="1" spc="0" dirty="0" smtClean="0">
                <a:solidFill>
                  <a:srgbClr val="3D3724"/>
                </a:solidFill>
                <a:latin typeface="+mj-lt"/>
                <a:cs typeface="Arial"/>
              </a:rPr>
              <a:t>t</a:t>
            </a:r>
            <a:r>
              <a:rPr sz="950" b="1" spc="129" dirty="0" smtClean="0">
                <a:solidFill>
                  <a:srgbClr val="3D3724"/>
                </a:solidFill>
                <a:latin typeface="+mj-lt"/>
                <a:cs typeface="Arial"/>
              </a:rPr>
              <a:t> </a:t>
            </a:r>
            <a:r>
              <a:rPr sz="950" b="1" spc="0" dirty="0" smtClean="0">
                <a:solidFill>
                  <a:srgbClr val="2F5F1C"/>
                </a:solidFill>
                <a:latin typeface="+mj-lt"/>
                <a:cs typeface="Arial"/>
              </a:rPr>
              <a:t>i</a:t>
            </a:r>
            <a:r>
              <a:rPr sz="950" b="1" spc="0" dirty="0" smtClean="0">
                <a:solidFill>
                  <a:srgbClr val="3D3724"/>
                </a:solidFill>
                <a:latin typeface="+mj-lt"/>
                <a:cs typeface="Arial"/>
              </a:rPr>
              <a:t>n</a:t>
            </a:r>
            <a:r>
              <a:rPr sz="950" b="1" spc="0" dirty="0" smtClean="0">
                <a:solidFill>
                  <a:srgbClr val="394C20"/>
                </a:solidFill>
                <a:latin typeface="+mj-lt"/>
                <a:cs typeface="Arial"/>
              </a:rPr>
              <a:t>t</a:t>
            </a:r>
            <a:r>
              <a:rPr sz="950" b="1" spc="0" dirty="0" smtClean="0">
                <a:solidFill>
                  <a:srgbClr val="3D3724"/>
                </a:solidFill>
                <a:latin typeface="+mj-lt"/>
                <a:cs typeface="Arial"/>
              </a:rPr>
              <a:t>erva</a:t>
            </a:r>
            <a:r>
              <a:rPr sz="950" b="1" spc="0" dirty="0" smtClean="0">
                <a:solidFill>
                  <a:srgbClr val="564424"/>
                </a:solidFill>
                <a:latin typeface="+mj-lt"/>
                <a:cs typeface="Arial"/>
              </a:rPr>
              <a:t>l</a:t>
            </a:r>
            <a:endParaRPr sz="950">
              <a:latin typeface="+mj-lt"/>
              <a:cs typeface="Arial"/>
            </a:endParaRPr>
          </a:p>
        </p:txBody>
      </p:sp>
      <p:sp>
        <p:nvSpPr>
          <p:cNvPr id="50" name="object 10"/>
          <p:cNvSpPr txBox="1"/>
          <p:nvPr/>
        </p:nvSpPr>
        <p:spPr>
          <a:xfrm>
            <a:off x="7401368" y="2451664"/>
            <a:ext cx="81029" cy="121919"/>
          </a:xfrm>
          <a:prstGeom prst="rect">
            <a:avLst/>
          </a:prstGeom>
        </p:spPr>
        <p:txBody>
          <a:bodyPr wrap="square" lIns="0" tIns="0" rIns="0" bIns="0" rtlCol="0">
            <a:noAutofit/>
          </a:bodyPr>
          <a:lstStyle/>
          <a:p>
            <a:pPr marL="12700">
              <a:lnSpc>
                <a:spcPct val="95825"/>
              </a:lnSpc>
              <a:spcBef>
                <a:spcPts val="10"/>
              </a:spcBef>
            </a:pPr>
            <a:r>
              <a:rPr sz="750" dirty="0" smtClean="0">
                <a:solidFill>
                  <a:srgbClr val="033666"/>
                </a:solidFill>
                <a:latin typeface="+mj-lt"/>
                <a:cs typeface="Times New Roman"/>
              </a:rPr>
              <a:t>1</a:t>
            </a:r>
            <a:r>
              <a:rPr sz="750" dirty="0" smtClean="0">
                <a:solidFill>
                  <a:srgbClr val="AEB3C0"/>
                </a:solidFill>
                <a:latin typeface="+mj-lt"/>
                <a:cs typeface="Times New Roman"/>
              </a:rPr>
              <a:t>1</a:t>
            </a:r>
            <a:endParaRPr sz="750">
              <a:latin typeface="+mj-lt"/>
              <a:cs typeface="Times New Roman"/>
            </a:endParaRPr>
          </a:p>
        </p:txBody>
      </p:sp>
      <p:sp>
        <p:nvSpPr>
          <p:cNvPr id="51" name="object 9"/>
          <p:cNvSpPr txBox="1"/>
          <p:nvPr/>
        </p:nvSpPr>
        <p:spPr>
          <a:xfrm>
            <a:off x="1480172" y="3737321"/>
            <a:ext cx="4085579" cy="176530"/>
          </a:xfrm>
          <a:prstGeom prst="rect">
            <a:avLst/>
          </a:prstGeom>
        </p:spPr>
        <p:txBody>
          <a:bodyPr wrap="square" lIns="0" tIns="0" rIns="0" bIns="0" rtlCol="0">
            <a:noAutofit/>
          </a:bodyPr>
          <a:lstStyle/>
          <a:p>
            <a:pPr marL="12700">
              <a:lnSpc>
                <a:spcPts val="1320"/>
              </a:lnSpc>
              <a:spcBef>
                <a:spcPts val="66"/>
              </a:spcBef>
            </a:pPr>
            <a:r>
              <a:rPr sz="1050" spc="0" dirty="0" smtClean="0">
                <a:solidFill>
                  <a:srgbClr val="5D5766"/>
                </a:solidFill>
                <a:latin typeface="+mj-lt"/>
                <a:cs typeface="Arial"/>
              </a:rPr>
              <a:t>User</a:t>
            </a:r>
            <a:r>
              <a:rPr sz="1050" spc="148" dirty="0" smtClean="0">
                <a:solidFill>
                  <a:srgbClr val="5D5766"/>
                </a:solidFill>
                <a:latin typeface="+mj-lt"/>
                <a:cs typeface="Arial"/>
              </a:rPr>
              <a:t> </a:t>
            </a:r>
            <a:r>
              <a:rPr sz="1200" spc="0" dirty="0" smtClean="0">
                <a:solidFill>
                  <a:srgbClr val="5D5766"/>
                </a:solidFill>
                <a:latin typeface="+mj-lt"/>
                <a:cs typeface="Arial"/>
              </a:rPr>
              <a:t>shoul</a:t>
            </a:r>
            <a:r>
              <a:rPr sz="1200" spc="0" dirty="0" smtClean="0">
                <a:solidFill>
                  <a:srgbClr val="6D6E7C"/>
                </a:solidFill>
                <a:latin typeface="+mj-lt"/>
                <a:cs typeface="Arial"/>
              </a:rPr>
              <a:t>d</a:t>
            </a:r>
            <a:r>
              <a:rPr sz="1200" spc="50" dirty="0" smtClean="0">
                <a:solidFill>
                  <a:srgbClr val="6D6E7C"/>
                </a:solidFill>
                <a:latin typeface="+mj-lt"/>
                <a:cs typeface="Arial"/>
              </a:rPr>
              <a:t> </a:t>
            </a:r>
            <a:r>
              <a:rPr sz="1050" spc="0" dirty="0" smtClean="0">
                <a:solidFill>
                  <a:srgbClr val="456283"/>
                </a:solidFill>
                <a:latin typeface="+mj-lt"/>
                <a:cs typeface="Arial"/>
              </a:rPr>
              <a:t>h</a:t>
            </a:r>
            <a:r>
              <a:rPr sz="1050" spc="0" dirty="0" smtClean="0">
                <a:solidFill>
                  <a:srgbClr val="5D5766"/>
                </a:solidFill>
                <a:latin typeface="+mj-lt"/>
                <a:cs typeface="Arial"/>
              </a:rPr>
              <a:t>ave</a:t>
            </a:r>
            <a:r>
              <a:rPr sz="1050" spc="213" dirty="0" smtClean="0">
                <a:solidFill>
                  <a:srgbClr val="5D5766"/>
                </a:solidFill>
                <a:latin typeface="+mj-lt"/>
                <a:cs typeface="Arial"/>
              </a:rPr>
              <a:t> </a:t>
            </a:r>
            <a:r>
              <a:rPr sz="1050" spc="0" dirty="0" smtClean="0">
                <a:solidFill>
                  <a:srgbClr val="5D5766"/>
                </a:solidFill>
                <a:latin typeface="+mj-lt"/>
                <a:cs typeface="Arial"/>
              </a:rPr>
              <a:t>pr</a:t>
            </a:r>
            <a:r>
              <a:rPr sz="1050" spc="0" dirty="0" smtClean="0">
                <a:solidFill>
                  <a:srgbClr val="7C5457"/>
                </a:solidFill>
                <a:latin typeface="+mj-lt"/>
                <a:cs typeface="Arial"/>
              </a:rPr>
              <a:t>i</a:t>
            </a:r>
            <a:r>
              <a:rPr sz="1050" spc="0" dirty="0" smtClean="0">
                <a:solidFill>
                  <a:srgbClr val="5D5766"/>
                </a:solidFill>
                <a:latin typeface="+mj-lt"/>
                <a:cs typeface="Arial"/>
              </a:rPr>
              <a:t>vileges</a:t>
            </a:r>
            <a:r>
              <a:rPr sz="1050" spc="104" dirty="0" smtClean="0">
                <a:solidFill>
                  <a:srgbClr val="5D5766"/>
                </a:solidFill>
                <a:latin typeface="+mj-lt"/>
                <a:cs typeface="Arial"/>
              </a:rPr>
              <a:t> </a:t>
            </a:r>
            <a:r>
              <a:rPr sz="1050" spc="0" dirty="0" smtClean="0">
                <a:solidFill>
                  <a:srgbClr val="3B3E50"/>
                </a:solidFill>
                <a:latin typeface="+mj-lt"/>
                <a:cs typeface="Times New Roman"/>
              </a:rPr>
              <a:t>i</a:t>
            </a:r>
            <a:r>
              <a:rPr sz="1050" spc="0" dirty="0" smtClean="0">
                <a:solidFill>
                  <a:srgbClr val="5D5766"/>
                </a:solidFill>
                <a:latin typeface="+mj-lt"/>
                <a:cs typeface="Times New Roman"/>
              </a:rPr>
              <a:t>1r1  </a:t>
            </a:r>
            <a:r>
              <a:rPr sz="1050" spc="85" dirty="0" smtClean="0">
                <a:solidFill>
                  <a:srgbClr val="5D5766"/>
                </a:solidFill>
                <a:latin typeface="+mj-lt"/>
                <a:cs typeface="Times New Roman"/>
              </a:rPr>
              <a:t> </a:t>
            </a:r>
            <a:r>
              <a:rPr sz="1050" spc="0" dirty="0" smtClean="0">
                <a:solidFill>
                  <a:srgbClr val="5D5766"/>
                </a:solidFill>
                <a:latin typeface="+mj-lt"/>
                <a:cs typeface="Arial"/>
              </a:rPr>
              <a:t>order</a:t>
            </a:r>
            <a:r>
              <a:rPr sz="1050" spc="14" dirty="0" smtClean="0">
                <a:solidFill>
                  <a:srgbClr val="5D5766"/>
                </a:solidFill>
                <a:latin typeface="+mj-lt"/>
                <a:cs typeface="Arial"/>
              </a:rPr>
              <a:t> </a:t>
            </a:r>
            <a:r>
              <a:rPr sz="1050" spc="0" dirty="0" smtClean="0">
                <a:solidFill>
                  <a:srgbClr val="5D5766"/>
                </a:solidFill>
                <a:latin typeface="+mj-lt"/>
                <a:cs typeface="Arial"/>
              </a:rPr>
              <a:t>to</a:t>
            </a:r>
            <a:r>
              <a:rPr sz="1050" spc="38" dirty="0" smtClean="0">
                <a:solidFill>
                  <a:srgbClr val="5D5766"/>
                </a:solidFill>
                <a:latin typeface="+mj-lt"/>
                <a:cs typeface="Arial"/>
              </a:rPr>
              <a:t> </a:t>
            </a:r>
            <a:r>
              <a:rPr sz="1050" spc="0" dirty="0" smtClean="0">
                <a:solidFill>
                  <a:srgbClr val="5D5766"/>
                </a:solidFill>
                <a:latin typeface="+mj-lt"/>
                <a:cs typeface="Arial"/>
              </a:rPr>
              <a:t>execute</a:t>
            </a:r>
            <a:r>
              <a:rPr sz="1050" spc="34" dirty="0" smtClean="0">
                <a:solidFill>
                  <a:srgbClr val="5D5766"/>
                </a:solidFill>
                <a:latin typeface="+mj-lt"/>
                <a:cs typeface="Arial"/>
              </a:rPr>
              <a:t> </a:t>
            </a:r>
            <a:r>
              <a:rPr sz="1200" spc="0" dirty="0" smtClean="0">
                <a:solidFill>
                  <a:srgbClr val="5D5766"/>
                </a:solidFill>
                <a:latin typeface="+mj-lt"/>
                <a:cs typeface="Arial"/>
              </a:rPr>
              <a:t>the</a:t>
            </a:r>
            <a:r>
              <a:rPr sz="1200" spc="44" dirty="0" smtClean="0">
                <a:solidFill>
                  <a:srgbClr val="5D5766"/>
                </a:solidFill>
                <a:latin typeface="+mj-lt"/>
                <a:cs typeface="Arial"/>
              </a:rPr>
              <a:t> </a:t>
            </a:r>
            <a:r>
              <a:rPr sz="1050" spc="0" dirty="0" smtClean="0">
                <a:solidFill>
                  <a:srgbClr val="5D5766"/>
                </a:solidFill>
                <a:latin typeface="+mj-lt"/>
                <a:cs typeface="Arial"/>
              </a:rPr>
              <a:t>fas</a:t>
            </a:r>
            <a:r>
              <a:rPr sz="1050" spc="0" dirty="0" smtClean="0">
                <a:solidFill>
                  <a:srgbClr val="3B3E50"/>
                </a:solidFill>
                <a:latin typeface="+mj-lt"/>
                <a:cs typeface="Arial"/>
              </a:rPr>
              <a:t>t</a:t>
            </a:r>
            <a:r>
              <a:rPr sz="1050" spc="84" dirty="0" smtClean="0">
                <a:solidFill>
                  <a:srgbClr val="3B3E50"/>
                </a:solidFill>
                <a:latin typeface="+mj-lt"/>
                <a:cs typeface="Arial"/>
              </a:rPr>
              <a:t> </a:t>
            </a:r>
            <a:r>
              <a:rPr sz="1050" spc="0" dirty="0" smtClean="0">
                <a:solidFill>
                  <a:srgbClr val="7C5457"/>
                </a:solidFill>
                <a:latin typeface="+mj-lt"/>
                <a:cs typeface="Arial"/>
              </a:rPr>
              <a:t>l</a:t>
            </a:r>
            <a:r>
              <a:rPr sz="1050" spc="0" dirty="0" smtClean="0">
                <a:solidFill>
                  <a:srgbClr val="5D5766"/>
                </a:solidFill>
                <a:latin typeface="+mj-lt"/>
                <a:cs typeface="Arial"/>
              </a:rPr>
              <a:t>oad</a:t>
            </a:r>
            <a:r>
              <a:rPr sz="1050" spc="0" dirty="0" smtClean="0">
                <a:solidFill>
                  <a:srgbClr val="456283"/>
                </a:solidFill>
                <a:latin typeface="+mj-lt"/>
                <a:cs typeface="Arial"/>
              </a:rPr>
              <a:t>.</a:t>
            </a:r>
            <a:endParaRPr sz="1050" dirty="0">
              <a:latin typeface="+mj-lt"/>
              <a:cs typeface="Arial"/>
            </a:endParaRPr>
          </a:p>
        </p:txBody>
      </p:sp>
      <p:sp>
        <p:nvSpPr>
          <p:cNvPr id="52" name="object 8"/>
          <p:cNvSpPr txBox="1"/>
          <p:nvPr/>
        </p:nvSpPr>
        <p:spPr>
          <a:xfrm>
            <a:off x="1521324" y="4010396"/>
            <a:ext cx="2805143" cy="190500"/>
          </a:xfrm>
          <a:prstGeom prst="rect">
            <a:avLst/>
          </a:prstGeom>
        </p:spPr>
        <p:txBody>
          <a:bodyPr wrap="square" lIns="0" tIns="0" rIns="0" bIns="0" rtlCol="0">
            <a:noAutofit/>
          </a:bodyPr>
          <a:lstStyle/>
          <a:p>
            <a:pPr marL="12700">
              <a:lnSpc>
                <a:spcPts val="1425"/>
              </a:lnSpc>
              <a:spcBef>
                <a:spcPts val="71"/>
              </a:spcBef>
            </a:pPr>
            <a:r>
              <a:rPr sz="1050" dirty="0" smtClean="0">
                <a:solidFill>
                  <a:srgbClr val="3B3E50"/>
                </a:solidFill>
                <a:latin typeface="+mj-lt"/>
                <a:cs typeface="Arial"/>
              </a:rPr>
              <a:t>F</a:t>
            </a:r>
            <a:r>
              <a:rPr sz="1050" dirty="0" smtClean="0">
                <a:solidFill>
                  <a:srgbClr val="5D5766"/>
                </a:solidFill>
                <a:latin typeface="+mj-lt"/>
                <a:cs typeface="Arial"/>
              </a:rPr>
              <a:t>or</a:t>
            </a:r>
            <a:r>
              <a:rPr sz="1050" spc="14" dirty="0" smtClean="0">
                <a:solidFill>
                  <a:srgbClr val="5D5766"/>
                </a:solidFill>
                <a:latin typeface="+mj-lt"/>
                <a:cs typeface="Arial"/>
              </a:rPr>
              <a:t> </a:t>
            </a:r>
            <a:r>
              <a:rPr sz="1050" spc="0" dirty="0" smtClean="0">
                <a:solidFill>
                  <a:srgbClr val="3B3E50"/>
                </a:solidFill>
                <a:latin typeface="+mj-lt"/>
                <a:cs typeface="Arial"/>
              </a:rPr>
              <a:t>T</a:t>
            </a:r>
            <a:r>
              <a:rPr sz="1050" spc="0" dirty="0" smtClean="0">
                <a:solidFill>
                  <a:srgbClr val="5D5766"/>
                </a:solidFill>
                <a:latin typeface="+mj-lt"/>
                <a:cs typeface="Arial"/>
              </a:rPr>
              <a:t>arget</a:t>
            </a:r>
            <a:r>
              <a:rPr sz="1050" spc="29" dirty="0" smtClean="0">
                <a:solidFill>
                  <a:srgbClr val="5D5766"/>
                </a:solidFill>
                <a:latin typeface="+mj-lt"/>
                <a:cs typeface="Arial"/>
              </a:rPr>
              <a:t> </a:t>
            </a:r>
            <a:r>
              <a:rPr sz="1050" spc="0" dirty="0" smtClean="0">
                <a:solidFill>
                  <a:srgbClr val="3B3E50"/>
                </a:solidFill>
                <a:latin typeface="+mj-lt"/>
                <a:cs typeface="Arial"/>
              </a:rPr>
              <a:t>T</a:t>
            </a:r>
            <a:r>
              <a:rPr sz="1050" spc="0" dirty="0" smtClean="0">
                <a:solidFill>
                  <a:srgbClr val="5D5766"/>
                </a:solidFill>
                <a:latin typeface="+mj-lt"/>
                <a:cs typeface="Arial"/>
              </a:rPr>
              <a:t>able: </a:t>
            </a:r>
            <a:r>
              <a:rPr sz="1050" spc="-129" dirty="0" smtClean="0">
                <a:solidFill>
                  <a:srgbClr val="5D5766"/>
                </a:solidFill>
                <a:latin typeface="+mj-lt"/>
                <a:cs typeface="Arial"/>
              </a:rPr>
              <a:t> </a:t>
            </a:r>
            <a:r>
              <a:rPr sz="1050" spc="0" dirty="0" smtClean="0">
                <a:solidFill>
                  <a:srgbClr val="5D5766"/>
                </a:solidFill>
                <a:latin typeface="+mj-lt"/>
                <a:cs typeface="Arial"/>
              </a:rPr>
              <a:t>select</a:t>
            </a:r>
            <a:r>
              <a:rPr sz="1050" spc="84" dirty="0" smtClean="0">
                <a:solidFill>
                  <a:srgbClr val="5D5766"/>
                </a:solidFill>
                <a:latin typeface="+mj-lt"/>
                <a:cs typeface="Arial"/>
              </a:rPr>
              <a:t> </a:t>
            </a:r>
            <a:r>
              <a:rPr sz="1050" spc="0" dirty="0" smtClean="0">
                <a:solidFill>
                  <a:srgbClr val="5D5766"/>
                </a:solidFill>
                <a:latin typeface="+mj-lt"/>
                <a:cs typeface="Arial"/>
              </a:rPr>
              <a:t>and </a:t>
            </a:r>
            <a:r>
              <a:rPr sz="1050" spc="-129" dirty="0" smtClean="0">
                <a:solidFill>
                  <a:srgbClr val="5D5766"/>
                </a:solidFill>
                <a:latin typeface="+mj-lt"/>
                <a:cs typeface="Arial"/>
              </a:rPr>
              <a:t> </a:t>
            </a:r>
            <a:r>
              <a:rPr sz="1300" spc="0" dirty="0" smtClean="0">
                <a:solidFill>
                  <a:srgbClr val="5D5766"/>
                </a:solidFill>
                <a:latin typeface="+mj-lt"/>
                <a:cs typeface="Times New Roman"/>
              </a:rPr>
              <a:t>insertltreate,</a:t>
            </a:r>
            <a:endParaRPr sz="1300">
              <a:latin typeface="+mj-lt"/>
              <a:cs typeface="Times New Roman"/>
            </a:endParaRPr>
          </a:p>
        </p:txBody>
      </p:sp>
      <p:sp>
        <p:nvSpPr>
          <p:cNvPr id="53" name="object 7"/>
          <p:cNvSpPr txBox="1"/>
          <p:nvPr/>
        </p:nvSpPr>
        <p:spPr>
          <a:xfrm>
            <a:off x="4340178" y="4021814"/>
            <a:ext cx="1885965" cy="175260"/>
          </a:xfrm>
          <a:prstGeom prst="rect">
            <a:avLst/>
          </a:prstGeom>
        </p:spPr>
        <p:txBody>
          <a:bodyPr wrap="square" lIns="0" tIns="0" rIns="0" bIns="0" rtlCol="0">
            <a:noAutofit/>
          </a:bodyPr>
          <a:lstStyle/>
          <a:p>
            <a:pPr marL="12700">
              <a:lnSpc>
                <a:spcPts val="1300"/>
              </a:lnSpc>
              <a:spcBef>
                <a:spcPts val="65"/>
              </a:spcBef>
            </a:pPr>
            <a:r>
              <a:rPr sz="1050" spc="0" dirty="0" smtClean="0">
                <a:solidFill>
                  <a:srgbClr val="5D5766"/>
                </a:solidFill>
                <a:latin typeface="+mj-lt"/>
                <a:cs typeface="Arial"/>
              </a:rPr>
              <a:t>Drop</a:t>
            </a:r>
            <a:r>
              <a:rPr sz="1050" spc="0" dirty="0" smtClean="0">
                <a:solidFill>
                  <a:srgbClr val="6D6E7C"/>
                </a:solidFill>
                <a:latin typeface="+mj-lt"/>
                <a:cs typeface="Arial"/>
              </a:rPr>
              <a:t>, </a:t>
            </a:r>
            <a:r>
              <a:rPr sz="1050" spc="4" dirty="0" smtClean="0">
                <a:solidFill>
                  <a:srgbClr val="6D6E7C"/>
                </a:solidFill>
                <a:latin typeface="+mj-lt"/>
                <a:cs typeface="Arial"/>
              </a:rPr>
              <a:t> </a:t>
            </a:r>
            <a:r>
              <a:rPr sz="1150" spc="0" dirty="0" smtClean="0">
                <a:solidFill>
                  <a:srgbClr val="5D5766"/>
                </a:solidFill>
                <a:latin typeface="+mj-lt"/>
                <a:cs typeface="Arial"/>
              </a:rPr>
              <a:t>0</a:t>
            </a:r>
            <a:r>
              <a:rPr sz="1150" spc="0" dirty="0" smtClean="0">
                <a:solidFill>
                  <a:srgbClr val="E2AE6E"/>
                </a:solidFill>
                <a:latin typeface="+mj-lt"/>
                <a:cs typeface="Arial"/>
              </a:rPr>
              <a:t>1</a:t>
            </a:r>
            <a:r>
              <a:rPr sz="1150" spc="0" dirty="0" smtClean="0">
                <a:solidFill>
                  <a:srgbClr val="5D5766"/>
                </a:solidFill>
                <a:latin typeface="+mj-lt"/>
                <a:cs typeface="Arial"/>
              </a:rPr>
              <a:t>r</a:t>
            </a:r>
            <a:r>
              <a:rPr sz="1150" spc="129" dirty="0" smtClean="0">
                <a:solidFill>
                  <a:srgbClr val="5D5766"/>
                </a:solidFill>
                <a:latin typeface="+mj-lt"/>
                <a:cs typeface="Arial"/>
              </a:rPr>
              <a:t> </a:t>
            </a:r>
            <a:r>
              <a:rPr sz="1050" spc="0" dirty="0" smtClean="0">
                <a:solidFill>
                  <a:srgbClr val="5D5766"/>
                </a:solidFill>
                <a:latin typeface="+mj-lt"/>
                <a:cs typeface="Arial"/>
              </a:rPr>
              <a:t>De</a:t>
            </a:r>
            <a:r>
              <a:rPr sz="1050" spc="0" dirty="0" smtClean="0">
                <a:solidFill>
                  <a:srgbClr val="7C5457"/>
                </a:solidFill>
                <a:latin typeface="+mj-lt"/>
                <a:cs typeface="Arial"/>
              </a:rPr>
              <a:t>l</a:t>
            </a:r>
            <a:r>
              <a:rPr sz="1050" spc="0" dirty="0" smtClean="0">
                <a:solidFill>
                  <a:srgbClr val="5D5766"/>
                </a:solidFill>
                <a:latin typeface="+mj-lt"/>
                <a:cs typeface="Arial"/>
              </a:rPr>
              <a:t>ete</a:t>
            </a:r>
            <a:r>
              <a:rPr sz="1050" spc="84" dirty="0" smtClean="0">
                <a:solidFill>
                  <a:srgbClr val="5D5766"/>
                </a:solidFill>
                <a:latin typeface="+mj-lt"/>
                <a:cs typeface="Arial"/>
              </a:rPr>
              <a:t> </a:t>
            </a:r>
            <a:r>
              <a:rPr sz="1150" spc="0" dirty="0" smtClean="0">
                <a:solidFill>
                  <a:srgbClr val="5D5766"/>
                </a:solidFill>
                <a:latin typeface="+mj-lt"/>
                <a:cs typeface="Arial"/>
              </a:rPr>
              <a:t>i</a:t>
            </a:r>
            <a:r>
              <a:rPr sz="1150" spc="0" dirty="0" smtClean="0">
                <a:solidFill>
                  <a:srgbClr val="8ECCF3"/>
                </a:solidFill>
                <a:latin typeface="+mj-lt"/>
                <a:cs typeface="Arial"/>
              </a:rPr>
              <a:t>1</a:t>
            </a:r>
            <a:r>
              <a:rPr sz="1150" spc="0" dirty="0" smtClean="0">
                <a:solidFill>
                  <a:srgbClr val="3B3E50"/>
                </a:solidFill>
                <a:latin typeface="+mj-lt"/>
                <a:cs typeface="Arial"/>
              </a:rPr>
              <a:t>f</a:t>
            </a:r>
            <a:r>
              <a:rPr sz="1150" spc="75" dirty="0" smtClean="0">
                <a:solidFill>
                  <a:srgbClr val="3B3E50"/>
                </a:solidFill>
                <a:latin typeface="+mj-lt"/>
                <a:cs typeface="Arial"/>
              </a:rPr>
              <a:t> </a:t>
            </a:r>
            <a:r>
              <a:rPr sz="1050" spc="0" dirty="0" smtClean="0">
                <a:solidFill>
                  <a:srgbClr val="5D5766"/>
                </a:solidFill>
                <a:latin typeface="+mj-lt"/>
                <a:cs typeface="Arial"/>
              </a:rPr>
              <a:t>required</a:t>
            </a:r>
            <a:r>
              <a:rPr sz="1050" spc="108" dirty="0" smtClean="0">
                <a:solidFill>
                  <a:srgbClr val="5D5766"/>
                </a:solidFill>
                <a:latin typeface="+mj-lt"/>
                <a:cs typeface="Arial"/>
              </a:rPr>
              <a:t> </a:t>
            </a:r>
            <a:r>
              <a:rPr sz="1050" spc="0" dirty="0" smtClean="0">
                <a:solidFill>
                  <a:srgbClr val="6D6E7C"/>
                </a:solidFill>
                <a:latin typeface="+mj-lt"/>
                <a:cs typeface="Arial"/>
              </a:rPr>
              <a:t>)</a:t>
            </a:r>
            <a:endParaRPr sz="1050">
              <a:latin typeface="+mj-lt"/>
              <a:cs typeface="Arial"/>
            </a:endParaRPr>
          </a:p>
        </p:txBody>
      </p:sp>
      <p:sp>
        <p:nvSpPr>
          <p:cNvPr id="54" name="object 6"/>
          <p:cNvSpPr txBox="1"/>
          <p:nvPr/>
        </p:nvSpPr>
        <p:spPr>
          <a:xfrm>
            <a:off x="1521324" y="4306425"/>
            <a:ext cx="1045128" cy="162559"/>
          </a:xfrm>
          <a:prstGeom prst="rect">
            <a:avLst/>
          </a:prstGeom>
        </p:spPr>
        <p:txBody>
          <a:bodyPr wrap="square" lIns="0" tIns="0" rIns="0" bIns="0" rtlCol="0">
            <a:noAutofit/>
          </a:bodyPr>
          <a:lstStyle/>
          <a:p>
            <a:pPr marL="12700">
              <a:lnSpc>
                <a:spcPts val="1200"/>
              </a:lnSpc>
              <a:spcBef>
                <a:spcPts val="60"/>
              </a:spcBef>
            </a:pPr>
            <a:r>
              <a:rPr sz="1050" dirty="0" smtClean="0">
                <a:solidFill>
                  <a:srgbClr val="3B3E50"/>
                </a:solidFill>
                <a:latin typeface="+mj-lt"/>
                <a:cs typeface="Arial"/>
              </a:rPr>
              <a:t>F</a:t>
            </a:r>
            <a:r>
              <a:rPr sz="1050" dirty="0" smtClean="0">
                <a:solidFill>
                  <a:srgbClr val="5D5766"/>
                </a:solidFill>
                <a:latin typeface="+mj-lt"/>
                <a:cs typeface="Arial"/>
              </a:rPr>
              <a:t>or</a:t>
            </a:r>
            <a:r>
              <a:rPr sz="1050" spc="84" dirty="0" smtClean="0">
                <a:solidFill>
                  <a:srgbClr val="5D5766"/>
                </a:solidFill>
                <a:latin typeface="+mj-lt"/>
                <a:cs typeface="Arial"/>
              </a:rPr>
              <a:t> </a:t>
            </a:r>
            <a:r>
              <a:rPr sz="1050" spc="0" dirty="0" smtClean="0">
                <a:solidFill>
                  <a:srgbClr val="3B3E50"/>
                </a:solidFill>
                <a:latin typeface="+mj-lt"/>
                <a:cs typeface="Arial"/>
              </a:rPr>
              <a:t>E</a:t>
            </a:r>
            <a:r>
              <a:rPr sz="1050" spc="0" dirty="0" smtClean="0">
                <a:solidFill>
                  <a:srgbClr val="5D5766"/>
                </a:solidFill>
                <a:latin typeface="+mj-lt"/>
                <a:cs typeface="Arial"/>
              </a:rPr>
              <a:t>rror</a:t>
            </a:r>
            <a:r>
              <a:rPr sz="1050" spc="-39" dirty="0" smtClean="0">
                <a:solidFill>
                  <a:srgbClr val="5D5766"/>
                </a:solidFill>
                <a:latin typeface="+mj-lt"/>
                <a:cs typeface="Arial"/>
              </a:rPr>
              <a:t> </a:t>
            </a:r>
            <a:r>
              <a:rPr sz="1050" spc="0" dirty="0" smtClean="0">
                <a:solidFill>
                  <a:srgbClr val="5D5766"/>
                </a:solidFill>
                <a:latin typeface="+mj-lt"/>
                <a:cs typeface="Arial"/>
              </a:rPr>
              <a:t>Tab</a:t>
            </a:r>
            <a:r>
              <a:rPr sz="1050" spc="0" dirty="0" smtClean="0">
                <a:solidFill>
                  <a:srgbClr val="456283"/>
                </a:solidFill>
                <a:latin typeface="+mj-lt"/>
                <a:cs typeface="Arial"/>
              </a:rPr>
              <a:t>l</a:t>
            </a:r>
            <a:r>
              <a:rPr sz="1050" spc="0" dirty="0" smtClean="0">
                <a:solidFill>
                  <a:srgbClr val="5D5766"/>
                </a:solidFill>
                <a:latin typeface="+mj-lt"/>
                <a:cs typeface="Arial"/>
              </a:rPr>
              <a:t>e:</a:t>
            </a:r>
            <a:endParaRPr sz="1050">
              <a:latin typeface="+mj-lt"/>
              <a:cs typeface="Arial"/>
            </a:endParaRPr>
          </a:p>
        </p:txBody>
      </p:sp>
      <p:sp>
        <p:nvSpPr>
          <p:cNvPr id="55" name="object 5"/>
          <p:cNvSpPr txBox="1"/>
          <p:nvPr/>
        </p:nvSpPr>
        <p:spPr>
          <a:xfrm>
            <a:off x="2584395" y="4306425"/>
            <a:ext cx="971984" cy="162559"/>
          </a:xfrm>
          <a:prstGeom prst="rect">
            <a:avLst/>
          </a:prstGeom>
        </p:spPr>
        <p:txBody>
          <a:bodyPr wrap="square" lIns="0" tIns="0" rIns="0" bIns="0" rtlCol="0">
            <a:noAutofit/>
          </a:bodyPr>
          <a:lstStyle/>
          <a:p>
            <a:pPr marL="12700">
              <a:lnSpc>
                <a:spcPts val="1200"/>
              </a:lnSpc>
              <a:spcBef>
                <a:spcPts val="60"/>
              </a:spcBef>
            </a:pPr>
            <a:r>
              <a:rPr sz="1050" dirty="0" smtClean="0">
                <a:solidFill>
                  <a:srgbClr val="5D5766"/>
                </a:solidFill>
                <a:latin typeface="+mj-lt"/>
                <a:cs typeface="Arial"/>
              </a:rPr>
              <a:t>C</a:t>
            </a:r>
            <a:r>
              <a:rPr sz="1050" dirty="0" smtClean="0">
                <a:solidFill>
                  <a:srgbClr val="3B3E50"/>
                </a:solidFill>
                <a:latin typeface="+mj-lt"/>
                <a:cs typeface="Arial"/>
              </a:rPr>
              <a:t>R</a:t>
            </a:r>
            <a:r>
              <a:rPr sz="1050" dirty="0" smtClean="0">
                <a:solidFill>
                  <a:srgbClr val="5D5766"/>
                </a:solidFill>
                <a:latin typeface="+mj-lt"/>
                <a:cs typeface="Arial"/>
              </a:rPr>
              <a:t>IEAT</a:t>
            </a:r>
            <a:r>
              <a:rPr sz="1050" dirty="0" smtClean="0">
                <a:solidFill>
                  <a:srgbClr val="274C74"/>
                </a:solidFill>
                <a:latin typeface="+mj-lt"/>
                <a:cs typeface="Arial"/>
              </a:rPr>
              <a:t>E</a:t>
            </a:r>
            <a:r>
              <a:rPr sz="1050" spc="29" dirty="0" smtClean="0">
                <a:solidFill>
                  <a:srgbClr val="274C74"/>
                </a:solidFill>
                <a:latin typeface="+mj-lt"/>
                <a:cs typeface="Arial"/>
              </a:rPr>
              <a:t> </a:t>
            </a:r>
            <a:r>
              <a:rPr sz="1050" spc="0" dirty="0" smtClean="0">
                <a:solidFill>
                  <a:srgbClr val="5D5766"/>
                </a:solidFill>
                <a:latin typeface="+mj-lt"/>
                <a:cs typeface="Arial"/>
              </a:rPr>
              <a:t>JAH</a:t>
            </a:r>
            <a:r>
              <a:rPr sz="1050" spc="0" dirty="0" smtClean="0">
                <a:solidFill>
                  <a:srgbClr val="274C74"/>
                </a:solidFill>
                <a:latin typeface="+mj-lt"/>
                <a:cs typeface="Arial"/>
              </a:rPr>
              <a:t>L</a:t>
            </a:r>
            <a:r>
              <a:rPr sz="1050" spc="0" dirty="0" smtClean="0">
                <a:solidFill>
                  <a:srgbClr val="5D5766"/>
                </a:solidFill>
                <a:latin typeface="+mj-lt"/>
                <a:cs typeface="Arial"/>
              </a:rPr>
              <a:t>E</a:t>
            </a:r>
            <a:endParaRPr sz="1050">
              <a:latin typeface="+mj-lt"/>
              <a:cs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object 40"/>
          <p:cNvSpPr/>
          <p:nvPr/>
        </p:nvSpPr>
        <p:spPr>
          <a:xfrm>
            <a:off x="0" y="0"/>
            <a:ext cx="9906000" cy="1128776"/>
          </a:xfrm>
          <a:custGeom>
            <a:avLst/>
            <a:gdLst/>
            <a:ahLst/>
            <a:cxnLst/>
            <a:rect l="l" t="t" r="r" b="b"/>
            <a:pathLst>
              <a:path w="9906000" h="1128776">
                <a:moveTo>
                  <a:pt x="492137" y="1105914"/>
                </a:moveTo>
                <a:lnTo>
                  <a:pt x="507125" y="1083119"/>
                </a:lnTo>
                <a:lnTo>
                  <a:pt x="521491" y="1060491"/>
                </a:lnTo>
                <a:lnTo>
                  <a:pt x="535515" y="1038132"/>
                </a:lnTo>
                <a:lnTo>
                  <a:pt x="549474" y="1016144"/>
                </a:lnTo>
                <a:lnTo>
                  <a:pt x="578314" y="973690"/>
                </a:lnTo>
                <a:lnTo>
                  <a:pt x="610240" y="933941"/>
                </a:lnTo>
                <a:lnTo>
                  <a:pt x="647482" y="897713"/>
                </a:lnTo>
                <a:lnTo>
                  <a:pt x="692267" y="865821"/>
                </a:lnTo>
                <a:lnTo>
                  <a:pt x="746824" y="839079"/>
                </a:lnTo>
                <a:lnTo>
                  <a:pt x="813383" y="818301"/>
                </a:lnTo>
                <a:lnTo>
                  <a:pt x="851860" y="810403"/>
                </a:lnTo>
                <a:lnTo>
                  <a:pt x="894172" y="804302"/>
                </a:lnTo>
                <a:lnTo>
                  <a:pt x="940600" y="800100"/>
                </a:lnTo>
                <a:lnTo>
                  <a:pt x="9467850" y="800100"/>
                </a:lnTo>
                <a:lnTo>
                  <a:pt x="9502265" y="799084"/>
                </a:lnTo>
                <a:lnTo>
                  <a:pt x="9566870" y="789889"/>
                </a:lnTo>
                <a:lnTo>
                  <a:pt x="9625947" y="772072"/>
                </a:lnTo>
                <a:lnTo>
                  <a:pt x="9679627" y="746750"/>
                </a:lnTo>
                <a:lnTo>
                  <a:pt x="9728041" y="715038"/>
                </a:lnTo>
                <a:lnTo>
                  <a:pt x="9771318" y="678051"/>
                </a:lnTo>
                <a:lnTo>
                  <a:pt x="9809590" y="636906"/>
                </a:lnTo>
                <a:lnTo>
                  <a:pt x="9842986" y="592716"/>
                </a:lnTo>
                <a:lnTo>
                  <a:pt x="9871636" y="546599"/>
                </a:lnTo>
                <a:lnTo>
                  <a:pt x="9895672" y="499670"/>
                </a:lnTo>
                <a:lnTo>
                  <a:pt x="9906000" y="476250"/>
                </a:lnTo>
                <a:lnTo>
                  <a:pt x="9906000" y="0"/>
                </a:lnTo>
                <a:lnTo>
                  <a:pt x="0" y="0"/>
                </a:lnTo>
                <a:lnTo>
                  <a:pt x="0" y="801878"/>
                </a:lnTo>
                <a:lnTo>
                  <a:pt x="44018" y="809048"/>
                </a:lnTo>
                <a:lnTo>
                  <a:pt x="84978" y="817151"/>
                </a:lnTo>
                <a:lnTo>
                  <a:pt x="123033" y="826194"/>
                </a:lnTo>
                <a:lnTo>
                  <a:pt x="158341" y="836180"/>
                </a:lnTo>
                <a:lnTo>
                  <a:pt x="191055" y="847115"/>
                </a:lnTo>
                <a:lnTo>
                  <a:pt x="221332" y="859006"/>
                </a:lnTo>
                <a:lnTo>
                  <a:pt x="249326" y="871857"/>
                </a:lnTo>
                <a:lnTo>
                  <a:pt x="275193" y="885673"/>
                </a:lnTo>
                <a:lnTo>
                  <a:pt x="299089" y="900461"/>
                </a:lnTo>
                <a:lnTo>
                  <a:pt x="321168" y="916225"/>
                </a:lnTo>
                <a:lnTo>
                  <a:pt x="341587" y="932971"/>
                </a:lnTo>
                <a:lnTo>
                  <a:pt x="360500" y="950705"/>
                </a:lnTo>
                <a:lnTo>
                  <a:pt x="378063" y="969432"/>
                </a:lnTo>
                <a:lnTo>
                  <a:pt x="394431" y="989157"/>
                </a:lnTo>
                <a:lnTo>
                  <a:pt x="409760" y="1009886"/>
                </a:lnTo>
                <a:lnTo>
                  <a:pt x="424204" y="1031624"/>
                </a:lnTo>
                <a:lnTo>
                  <a:pt x="437920" y="1054376"/>
                </a:lnTo>
                <a:lnTo>
                  <a:pt x="451063" y="1078149"/>
                </a:lnTo>
                <a:lnTo>
                  <a:pt x="463787" y="1102947"/>
                </a:lnTo>
                <a:lnTo>
                  <a:pt x="476250" y="1128776"/>
                </a:lnTo>
                <a:lnTo>
                  <a:pt x="492137" y="1105914"/>
                </a:lnTo>
                <a:close/>
              </a:path>
            </a:pathLst>
          </a:custGeom>
          <a:solidFill>
            <a:srgbClr val="FFFFFF"/>
          </a:solidFill>
        </p:spPr>
        <p:txBody>
          <a:bodyPr wrap="square" lIns="0" tIns="0" rIns="0" bIns="0" rtlCol="0">
            <a:noAutofit/>
          </a:bodyPr>
          <a:lstStyle/>
          <a:p>
            <a:endParaRP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4338" y="1219200"/>
            <a:ext cx="6535737"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bject 26"/>
          <p:cNvSpPr/>
          <p:nvPr/>
        </p:nvSpPr>
        <p:spPr>
          <a:xfrm>
            <a:off x="0" y="0"/>
            <a:ext cx="9906000" cy="1128776"/>
          </a:xfrm>
          <a:custGeom>
            <a:avLst/>
            <a:gdLst/>
            <a:ahLst/>
            <a:cxnLst/>
            <a:rect l="l" t="t" r="r" b="b"/>
            <a:pathLst>
              <a:path w="9906000" h="1128776">
                <a:moveTo>
                  <a:pt x="492137" y="1105914"/>
                </a:moveTo>
                <a:lnTo>
                  <a:pt x="507125" y="1083119"/>
                </a:lnTo>
                <a:lnTo>
                  <a:pt x="521491" y="1060491"/>
                </a:lnTo>
                <a:lnTo>
                  <a:pt x="535515" y="1038132"/>
                </a:lnTo>
                <a:lnTo>
                  <a:pt x="549474" y="1016144"/>
                </a:lnTo>
                <a:lnTo>
                  <a:pt x="578314" y="973690"/>
                </a:lnTo>
                <a:lnTo>
                  <a:pt x="610240" y="933941"/>
                </a:lnTo>
                <a:lnTo>
                  <a:pt x="647482" y="897713"/>
                </a:lnTo>
                <a:lnTo>
                  <a:pt x="692267" y="865821"/>
                </a:lnTo>
                <a:lnTo>
                  <a:pt x="746824" y="839079"/>
                </a:lnTo>
                <a:lnTo>
                  <a:pt x="813383" y="818301"/>
                </a:lnTo>
                <a:lnTo>
                  <a:pt x="851860" y="810403"/>
                </a:lnTo>
                <a:lnTo>
                  <a:pt x="894172" y="804302"/>
                </a:lnTo>
                <a:lnTo>
                  <a:pt x="940600" y="800100"/>
                </a:lnTo>
                <a:lnTo>
                  <a:pt x="9467850" y="800100"/>
                </a:lnTo>
                <a:lnTo>
                  <a:pt x="9502265" y="799084"/>
                </a:lnTo>
                <a:lnTo>
                  <a:pt x="9566870" y="789889"/>
                </a:lnTo>
                <a:lnTo>
                  <a:pt x="9625947" y="772072"/>
                </a:lnTo>
                <a:lnTo>
                  <a:pt x="9679627" y="746750"/>
                </a:lnTo>
                <a:lnTo>
                  <a:pt x="9728041" y="715038"/>
                </a:lnTo>
                <a:lnTo>
                  <a:pt x="9771318" y="678051"/>
                </a:lnTo>
                <a:lnTo>
                  <a:pt x="9809590" y="636906"/>
                </a:lnTo>
                <a:lnTo>
                  <a:pt x="9842986" y="592716"/>
                </a:lnTo>
                <a:lnTo>
                  <a:pt x="9871636" y="546599"/>
                </a:lnTo>
                <a:lnTo>
                  <a:pt x="9895672" y="499670"/>
                </a:lnTo>
                <a:lnTo>
                  <a:pt x="9906000" y="476250"/>
                </a:lnTo>
                <a:lnTo>
                  <a:pt x="9906000" y="0"/>
                </a:lnTo>
                <a:lnTo>
                  <a:pt x="0" y="0"/>
                </a:lnTo>
                <a:lnTo>
                  <a:pt x="0" y="801878"/>
                </a:lnTo>
                <a:lnTo>
                  <a:pt x="44018" y="809048"/>
                </a:lnTo>
                <a:lnTo>
                  <a:pt x="84978" y="817151"/>
                </a:lnTo>
                <a:lnTo>
                  <a:pt x="123033" y="826194"/>
                </a:lnTo>
                <a:lnTo>
                  <a:pt x="158341" y="836180"/>
                </a:lnTo>
                <a:lnTo>
                  <a:pt x="191055" y="847115"/>
                </a:lnTo>
                <a:lnTo>
                  <a:pt x="221332" y="859006"/>
                </a:lnTo>
                <a:lnTo>
                  <a:pt x="249326" y="871857"/>
                </a:lnTo>
                <a:lnTo>
                  <a:pt x="275193" y="885673"/>
                </a:lnTo>
                <a:lnTo>
                  <a:pt x="299089" y="900461"/>
                </a:lnTo>
                <a:lnTo>
                  <a:pt x="321168" y="916225"/>
                </a:lnTo>
                <a:lnTo>
                  <a:pt x="341587" y="932971"/>
                </a:lnTo>
                <a:lnTo>
                  <a:pt x="360500" y="950705"/>
                </a:lnTo>
                <a:lnTo>
                  <a:pt x="378063" y="969432"/>
                </a:lnTo>
                <a:lnTo>
                  <a:pt x="394431" y="989157"/>
                </a:lnTo>
                <a:lnTo>
                  <a:pt x="409760" y="1009886"/>
                </a:lnTo>
                <a:lnTo>
                  <a:pt x="424204" y="1031624"/>
                </a:lnTo>
                <a:lnTo>
                  <a:pt x="437920" y="1054376"/>
                </a:lnTo>
                <a:lnTo>
                  <a:pt x="451063" y="1078149"/>
                </a:lnTo>
                <a:lnTo>
                  <a:pt x="463787" y="1102947"/>
                </a:lnTo>
                <a:lnTo>
                  <a:pt x="476250" y="1128776"/>
                </a:lnTo>
                <a:lnTo>
                  <a:pt x="492137" y="1105914"/>
                </a:lnTo>
                <a:close/>
              </a:path>
            </a:pathLst>
          </a:custGeom>
          <a:solidFill>
            <a:srgbClr val="FFFFFF"/>
          </a:solidFill>
        </p:spPr>
        <p:txBody>
          <a:bodyPr wrap="square" lIns="0" tIns="0" rIns="0" bIns="0" rtlCol="0">
            <a:noAutofit/>
          </a:bodyPr>
          <a:lstStyle/>
          <a:p>
            <a:endParaRPr/>
          </a:p>
        </p:txBody>
      </p:sp>
      <p:sp>
        <p:nvSpPr>
          <p:cNvPr id="30" name="Title 29"/>
          <p:cNvSpPr>
            <a:spLocks noGrp="1"/>
          </p:cNvSpPr>
          <p:nvPr>
            <p:ph type="title"/>
          </p:nvPr>
        </p:nvSpPr>
        <p:spPr/>
        <p:txBody>
          <a:bodyPr/>
          <a:lstStyle/>
          <a:p>
            <a:r>
              <a:rPr lang="en-US" dirty="0" smtClean="0"/>
              <a:t>INSERT Statement </a:t>
            </a:r>
            <a:endParaRPr lang="en-US" dirty="0"/>
          </a:p>
        </p:txBody>
      </p:sp>
      <p:sp>
        <p:nvSpPr>
          <p:cNvPr id="32" name="object 13"/>
          <p:cNvSpPr/>
          <p:nvPr/>
        </p:nvSpPr>
        <p:spPr>
          <a:xfrm>
            <a:off x="6252690" y="4112515"/>
            <a:ext cx="1623184" cy="281177"/>
          </a:xfrm>
          <a:prstGeom prst="rect">
            <a:avLst/>
          </a:prstGeom>
          <a:blipFill>
            <a:blip r:embed="rId3" cstate="print"/>
            <a:stretch>
              <a:fillRect/>
            </a:stretch>
          </a:blipFill>
        </p:spPr>
        <p:txBody>
          <a:bodyPr wrap="square" lIns="0" tIns="0" rIns="0" bIns="0" rtlCol="0">
            <a:noAutofit/>
          </a:bodyPr>
          <a:lstStyle/>
          <a:p>
            <a:endParaRPr/>
          </a:p>
        </p:txBody>
      </p:sp>
      <p:sp>
        <p:nvSpPr>
          <p:cNvPr id="33" name="object 14"/>
          <p:cNvSpPr/>
          <p:nvPr/>
        </p:nvSpPr>
        <p:spPr>
          <a:xfrm>
            <a:off x="5742873" y="3922777"/>
            <a:ext cx="2642819" cy="667511"/>
          </a:xfrm>
          <a:prstGeom prst="rect">
            <a:avLst/>
          </a:prstGeom>
          <a:blipFill>
            <a:blip r:embed="rId4" cstate="print"/>
            <a:stretch>
              <a:fillRect/>
            </a:stretch>
          </a:blipFill>
        </p:spPr>
        <p:txBody>
          <a:bodyPr wrap="square" lIns="0" tIns="0" rIns="0" bIns="0" rtlCol="0">
            <a:noAutofit/>
          </a:bodyPr>
          <a:lstStyle/>
          <a:p>
            <a:endParaRPr/>
          </a:p>
        </p:txBody>
      </p:sp>
      <p:sp>
        <p:nvSpPr>
          <p:cNvPr id="34" name="object 15"/>
          <p:cNvSpPr/>
          <p:nvPr/>
        </p:nvSpPr>
        <p:spPr>
          <a:xfrm>
            <a:off x="5491394" y="2633473"/>
            <a:ext cx="3497849" cy="774953"/>
          </a:xfrm>
          <a:prstGeom prst="rect">
            <a:avLst/>
          </a:prstGeom>
          <a:blipFill>
            <a:blip r:embed="rId5" cstate="print"/>
            <a:stretch>
              <a:fillRect/>
            </a:stretch>
          </a:blipFill>
        </p:spPr>
        <p:txBody>
          <a:bodyPr wrap="square" lIns="0" tIns="0" rIns="0" bIns="0" rtlCol="0">
            <a:noAutofit/>
          </a:bodyPr>
          <a:lstStyle/>
          <a:p>
            <a:endParaRPr/>
          </a:p>
        </p:txBody>
      </p:sp>
      <p:sp>
        <p:nvSpPr>
          <p:cNvPr id="35" name="object 16"/>
          <p:cNvSpPr/>
          <p:nvPr/>
        </p:nvSpPr>
        <p:spPr>
          <a:xfrm>
            <a:off x="1591178" y="4171951"/>
            <a:ext cx="1252824" cy="1216151"/>
          </a:xfrm>
          <a:prstGeom prst="rect">
            <a:avLst/>
          </a:prstGeom>
          <a:blipFill>
            <a:blip r:embed="rId6" cstate="print"/>
            <a:stretch>
              <a:fillRect/>
            </a:stretch>
          </a:blipFill>
        </p:spPr>
        <p:txBody>
          <a:bodyPr wrap="square" lIns="0" tIns="0" rIns="0" bIns="0" rtlCol="0">
            <a:noAutofit/>
          </a:bodyPr>
          <a:lstStyle/>
          <a:p>
            <a:endParaRPr/>
          </a:p>
        </p:txBody>
      </p:sp>
      <p:sp>
        <p:nvSpPr>
          <p:cNvPr id="36" name="object 17"/>
          <p:cNvSpPr/>
          <p:nvPr/>
        </p:nvSpPr>
        <p:spPr>
          <a:xfrm>
            <a:off x="2517079" y="3271267"/>
            <a:ext cx="1165949" cy="893825"/>
          </a:xfrm>
          <a:prstGeom prst="rect">
            <a:avLst/>
          </a:prstGeom>
          <a:blipFill>
            <a:blip r:embed="rId7" cstate="print"/>
            <a:stretch>
              <a:fillRect/>
            </a:stretch>
          </a:blipFill>
        </p:spPr>
        <p:txBody>
          <a:bodyPr wrap="square" lIns="0" tIns="0" rIns="0" bIns="0" rtlCol="0">
            <a:noAutofit/>
          </a:bodyPr>
          <a:lstStyle/>
          <a:p>
            <a:endParaRPr/>
          </a:p>
        </p:txBody>
      </p:sp>
      <p:sp>
        <p:nvSpPr>
          <p:cNvPr id="37" name="object 18"/>
          <p:cNvSpPr/>
          <p:nvPr/>
        </p:nvSpPr>
        <p:spPr>
          <a:xfrm>
            <a:off x="1591178" y="1895095"/>
            <a:ext cx="2329613" cy="1362455"/>
          </a:xfrm>
          <a:prstGeom prst="rect">
            <a:avLst/>
          </a:prstGeom>
          <a:blipFill>
            <a:blip r:embed="rId8" cstate="print"/>
            <a:stretch>
              <a:fillRect/>
            </a:stretch>
          </a:blipFill>
        </p:spPr>
        <p:txBody>
          <a:bodyPr wrap="square" lIns="0" tIns="0" rIns="0" bIns="0" rtlCol="0">
            <a:noAutofit/>
          </a:bodyPr>
          <a:lstStyle/>
          <a:p>
            <a:endParaRPr/>
          </a:p>
        </p:txBody>
      </p:sp>
      <p:sp>
        <p:nvSpPr>
          <p:cNvPr id="38" name="object 19"/>
          <p:cNvSpPr/>
          <p:nvPr/>
        </p:nvSpPr>
        <p:spPr>
          <a:xfrm>
            <a:off x="1472297" y="1408177"/>
            <a:ext cx="3648736" cy="4306823"/>
          </a:xfrm>
          <a:prstGeom prst="rect">
            <a:avLst/>
          </a:prstGeom>
          <a:blipFill>
            <a:blip r:embed="rId9" cstate="print"/>
            <a:stretch>
              <a:fillRect/>
            </a:stretch>
          </a:blipFill>
        </p:spPr>
        <p:txBody>
          <a:bodyPr wrap="square" lIns="0" tIns="0" rIns="0" bIns="0" rtlCol="0">
            <a:noAutofit/>
          </a:bodyPr>
          <a:lstStyle/>
          <a:p>
            <a:endParaRPr/>
          </a:p>
        </p:txBody>
      </p:sp>
      <p:sp>
        <p:nvSpPr>
          <p:cNvPr id="39" name="object 8"/>
          <p:cNvSpPr txBox="1"/>
          <p:nvPr/>
        </p:nvSpPr>
        <p:spPr>
          <a:xfrm>
            <a:off x="1690813" y="1567515"/>
            <a:ext cx="2367774" cy="909371"/>
          </a:xfrm>
          <a:prstGeom prst="rect">
            <a:avLst/>
          </a:prstGeom>
        </p:spPr>
        <p:txBody>
          <a:bodyPr wrap="square" lIns="0" tIns="0" rIns="0" bIns="0" rtlCol="0">
            <a:noAutofit/>
          </a:bodyPr>
          <a:lstStyle/>
          <a:p>
            <a:pPr marL="12700">
              <a:lnSpc>
                <a:spcPts val="1130"/>
              </a:lnSpc>
              <a:spcBef>
                <a:spcPts val="56"/>
              </a:spcBef>
            </a:pPr>
            <a:r>
              <a:rPr sz="1000" dirty="0" smtClean="0">
                <a:solidFill>
                  <a:srgbClr val="484552"/>
                </a:solidFill>
                <a:latin typeface="Arial"/>
                <a:cs typeface="Arial"/>
              </a:rPr>
              <a:t>DE</a:t>
            </a:r>
            <a:r>
              <a:rPr sz="1000" spc="-134" dirty="0" smtClean="0">
                <a:solidFill>
                  <a:srgbClr val="484552"/>
                </a:solidFill>
                <a:latin typeface="Arial"/>
                <a:cs typeface="Arial"/>
              </a:rPr>
              <a:t> </a:t>
            </a:r>
            <a:r>
              <a:rPr sz="1000" spc="0" dirty="0" smtClean="0">
                <a:solidFill>
                  <a:srgbClr val="484552"/>
                </a:solidFill>
                <a:latin typeface="Arial"/>
                <a:cs typeface="Arial"/>
              </a:rPr>
              <a:t>F</a:t>
            </a:r>
            <a:r>
              <a:rPr sz="1000" spc="0" dirty="0" smtClean="0">
                <a:solidFill>
                  <a:srgbClr val="5F5866"/>
                </a:solidFill>
                <a:latin typeface="Arial"/>
                <a:cs typeface="Arial"/>
              </a:rPr>
              <a:t>l</a:t>
            </a:r>
            <a:r>
              <a:rPr sz="1000" spc="-134" dirty="0" smtClean="0">
                <a:solidFill>
                  <a:srgbClr val="5F5866"/>
                </a:solidFill>
                <a:latin typeface="Arial"/>
                <a:cs typeface="Arial"/>
              </a:rPr>
              <a:t> </a:t>
            </a:r>
            <a:r>
              <a:rPr sz="1000" spc="0" dirty="0" smtClean="0">
                <a:solidFill>
                  <a:srgbClr val="5F5866"/>
                </a:solidFill>
                <a:latin typeface="Arial"/>
                <a:cs typeface="Arial"/>
              </a:rPr>
              <a:t>IN.I</a:t>
            </a:r>
            <a:r>
              <a:rPr sz="1000" spc="0" dirty="0" smtClean="0">
                <a:solidFill>
                  <a:srgbClr val="332F33"/>
                </a:solidFill>
                <a:latin typeface="Arial"/>
                <a:cs typeface="Arial"/>
              </a:rPr>
              <a:t>E</a:t>
            </a:r>
            <a:r>
              <a:rPr sz="1000" spc="9" dirty="0" smtClean="0">
                <a:solidFill>
                  <a:srgbClr val="332F33"/>
                </a:solidFill>
                <a:latin typeface="Arial"/>
                <a:cs typeface="Arial"/>
              </a:rPr>
              <a:t> </a:t>
            </a:r>
            <a:r>
              <a:rPr sz="1000" spc="0" dirty="0" smtClean="0">
                <a:solidFill>
                  <a:srgbClr val="484552"/>
                </a:solidFill>
                <a:latin typeface="Times New Roman"/>
                <a:cs typeface="Times New Roman"/>
              </a:rPr>
              <a:t>A</a:t>
            </a:r>
            <a:r>
              <a:rPr sz="1000" spc="0" dirty="0" smtClean="0">
                <a:solidFill>
                  <a:srgbClr val="5F5866"/>
                </a:solidFill>
                <a:latin typeface="Times New Roman"/>
                <a:cs typeface="Times New Roman"/>
              </a:rPr>
              <a:t>c</a:t>
            </a:r>
            <a:r>
              <a:rPr sz="1000" spc="0" dirty="0" smtClean="0">
                <a:solidFill>
                  <a:srgbClr val="484552"/>
                </a:solidFill>
                <a:latin typeface="Times New Roman"/>
                <a:cs typeface="Times New Roman"/>
              </a:rPr>
              <a:t>co</a:t>
            </a:r>
            <a:r>
              <a:rPr sz="1000" spc="-125" dirty="0" smtClean="0">
                <a:solidFill>
                  <a:srgbClr val="484552"/>
                </a:solidFill>
                <a:latin typeface="Times New Roman"/>
                <a:cs typeface="Times New Roman"/>
              </a:rPr>
              <a:t> </a:t>
            </a:r>
            <a:r>
              <a:rPr sz="950" spc="0" dirty="0" smtClean="0">
                <a:solidFill>
                  <a:srgbClr val="5F5866"/>
                </a:solidFill>
                <a:latin typeface="Arial"/>
                <a:cs typeface="Arial"/>
              </a:rPr>
              <a:t>ui</a:t>
            </a:r>
            <a:r>
              <a:rPr sz="950" spc="0" dirty="0" smtClean="0">
                <a:solidFill>
                  <a:srgbClr val="484552"/>
                </a:solidFill>
                <a:latin typeface="Arial"/>
                <a:cs typeface="Arial"/>
              </a:rPr>
              <a:t>nt:</a:t>
            </a:r>
            <a:r>
              <a:rPr sz="950" spc="0" dirty="0" smtClean="0">
                <a:solidFill>
                  <a:srgbClr val="332F33"/>
                </a:solidFill>
                <a:latin typeface="Arial"/>
                <a:cs typeface="Arial"/>
              </a:rPr>
              <a:t>_</a:t>
            </a:r>
            <a:r>
              <a:rPr sz="950" spc="0" dirty="0" smtClean="0">
                <a:solidFill>
                  <a:srgbClr val="484552"/>
                </a:solidFill>
                <a:latin typeface="Arial"/>
                <a:cs typeface="Arial"/>
              </a:rPr>
              <a:t>N</a:t>
            </a:r>
            <a:r>
              <a:rPr sz="950" spc="-89" dirty="0" smtClean="0">
                <a:solidFill>
                  <a:srgbClr val="484552"/>
                </a:solidFill>
                <a:latin typeface="Arial"/>
                <a:cs typeface="Arial"/>
              </a:rPr>
              <a:t> </a:t>
            </a:r>
            <a:r>
              <a:rPr sz="1000" spc="0" dirty="0" smtClean="0">
                <a:solidFill>
                  <a:srgbClr val="484552"/>
                </a:solidFill>
                <a:latin typeface="Times New Roman"/>
                <a:cs typeface="Times New Roman"/>
              </a:rPr>
              <a:t>um</a:t>
            </a:r>
            <a:r>
              <a:rPr sz="1000" spc="124" dirty="0" smtClean="0">
                <a:solidFill>
                  <a:srgbClr val="484552"/>
                </a:solidFill>
                <a:latin typeface="Times New Roman"/>
                <a:cs typeface="Times New Roman"/>
              </a:rPr>
              <a:t> </a:t>
            </a:r>
            <a:r>
              <a:rPr sz="1000" spc="0" dirty="0" smtClean="0">
                <a:solidFill>
                  <a:srgbClr val="484552"/>
                </a:solidFill>
                <a:latin typeface="Times New Roman"/>
                <a:cs typeface="Times New Roman"/>
              </a:rPr>
              <a:t>be</a:t>
            </a:r>
            <a:r>
              <a:rPr sz="1000" spc="0" dirty="0" smtClean="0">
                <a:solidFill>
                  <a:srgbClr val="5F5866"/>
                </a:solidFill>
                <a:latin typeface="Times New Roman"/>
                <a:cs typeface="Times New Roman"/>
              </a:rPr>
              <a:t>ri(:I</a:t>
            </a:r>
            <a:r>
              <a:rPr sz="1000" spc="-125" dirty="0" smtClean="0">
                <a:solidFill>
                  <a:srgbClr val="5F5866"/>
                </a:solidFill>
                <a:latin typeface="Times New Roman"/>
                <a:cs typeface="Times New Roman"/>
              </a:rPr>
              <a:t> </a:t>
            </a:r>
            <a:r>
              <a:rPr sz="1000" spc="0" dirty="0" smtClean="0">
                <a:solidFill>
                  <a:srgbClr val="484552"/>
                </a:solidFill>
                <a:latin typeface="Arial"/>
                <a:cs typeface="Arial"/>
              </a:rPr>
              <a:t>N</a:t>
            </a:r>
            <a:r>
              <a:rPr sz="1000" spc="-150" dirty="0" smtClean="0">
                <a:solidFill>
                  <a:srgbClr val="484552"/>
                </a:solidFill>
                <a:latin typeface="Arial"/>
                <a:cs typeface="Arial"/>
              </a:rPr>
              <a:t> </a:t>
            </a:r>
            <a:r>
              <a:rPr sz="1000" spc="0" dirty="0" smtClean="0">
                <a:solidFill>
                  <a:srgbClr val="332F33"/>
                </a:solidFill>
                <a:latin typeface="Arial"/>
                <a:cs typeface="Arial"/>
              </a:rPr>
              <a:t>T</a:t>
            </a:r>
            <a:r>
              <a:rPr sz="1000" spc="0" dirty="0" smtClean="0">
                <a:solidFill>
                  <a:srgbClr val="484552"/>
                </a:solidFill>
                <a:latin typeface="Arial"/>
                <a:cs typeface="Arial"/>
              </a:rPr>
              <a:t>EG</a:t>
            </a:r>
            <a:r>
              <a:rPr sz="1000" spc="-134" dirty="0" smtClean="0">
                <a:solidFill>
                  <a:srgbClr val="484552"/>
                </a:solidFill>
                <a:latin typeface="Arial"/>
                <a:cs typeface="Arial"/>
              </a:rPr>
              <a:t> </a:t>
            </a:r>
            <a:r>
              <a:rPr sz="1000" spc="0" dirty="0" smtClean="0">
                <a:solidFill>
                  <a:srgbClr val="484552"/>
                </a:solidFill>
                <a:latin typeface="Times New Roman"/>
                <a:cs typeface="Times New Roman"/>
              </a:rPr>
              <a:t>ER</a:t>
            </a:r>
            <a:r>
              <a:rPr sz="1000" spc="0" dirty="0" smtClean="0">
                <a:solidFill>
                  <a:srgbClr val="5F5866"/>
                </a:solidFill>
                <a:latin typeface="Times New Roman"/>
                <a:cs typeface="Times New Roman"/>
              </a:rPr>
              <a:t>),</a:t>
            </a:r>
            <a:endParaRPr sz="1000" dirty="0">
              <a:latin typeface="Times New Roman"/>
              <a:cs typeface="Times New Roman"/>
            </a:endParaRPr>
          </a:p>
          <a:p>
            <a:pPr marL="947745" marR="21905">
              <a:lnSpc>
                <a:spcPts val="1130"/>
              </a:lnSpc>
            </a:pPr>
            <a:r>
              <a:rPr sz="1000" dirty="0" smtClean="0">
                <a:solidFill>
                  <a:srgbClr val="484552"/>
                </a:solidFill>
                <a:latin typeface="Arial"/>
                <a:cs typeface="Arial"/>
              </a:rPr>
              <a:t>N</a:t>
            </a:r>
            <a:r>
              <a:rPr sz="1000" dirty="0" smtClean="0">
                <a:solidFill>
                  <a:srgbClr val="5F5866"/>
                </a:solidFill>
                <a:latin typeface="Arial"/>
                <a:cs typeface="Arial"/>
              </a:rPr>
              <a:t>t11</a:t>
            </a:r>
            <a:r>
              <a:rPr sz="1000" spc="-134" dirty="0" smtClean="0">
                <a:solidFill>
                  <a:srgbClr val="5F5866"/>
                </a:solidFill>
                <a:latin typeface="Arial"/>
                <a:cs typeface="Arial"/>
              </a:rPr>
              <a:t> </a:t>
            </a:r>
            <a:r>
              <a:rPr sz="1000" spc="0" dirty="0" smtClean="0">
                <a:solidFill>
                  <a:srgbClr val="5F5866"/>
                </a:solidFill>
                <a:latin typeface="Arial"/>
                <a:cs typeface="Arial"/>
              </a:rPr>
              <a:t>mb</a:t>
            </a:r>
            <a:r>
              <a:rPr sz="1000" spc="0" dirty="0" smtClean="0">
                <a:solidFill>
                  <a:srgbClr val="484552"/>
                </a:solidFill>
                <a:latin typeface="Arial"/>
                <a:cs typeface="Arial"/>
              </a:rPr>
              <a:t>e</a:t>
            </a:r>
            <a:r>
              <a:rPr sz="1000" spc="0" dirty="0" smtClean="0">
                <a:solidFill>
                  <a:srgbClr val="C59965"/>
                </a:solidFill>
                <a:latin typeface="Arial"/>
                <a:cs typeface="Arial"/>
              </a:rPr>
              <a:t>1</a:t>
            </a:r>
            <a:r>
              <a:rPr sz="1000" spc="0" dirty="0" smtClean="0">
                <a:solidFill>
                  <a:srgbClr val="4F5E75"/>
                </a:solidFill>
                <a:latin typeface="Arial"/>
                <a:cs typeface="Arial"/>
              </a:rPr>
              <a:t>f'l</a:t>
            </a:r>
            <a:r>
              <a:rPr sz="1000" spc="0" dirty="0" smtClean="0">
                <a:solidFill>
                  <a:srgbClr val="484552"/>
                </a:solidFill>
                <a:latin typeface="Arial"/>
                <a:cs typeface="Arial"/>
              </a:rPr>
              <a:t>{I</a:t>
            </a:r>
            <a:r>
              <a:rPr sz="1000" spc="0" dirty="0" smtClean="0">
                <a:solidFill>
                  <a:srgbClr val="5F5866"/>
                </a:solidFill>
                <a:latin typeface="Arial"/>
                <a:cs typeface="Arial"/>
              </a:rPr>
              <a:t>INI</a:t>
            </a:r>
            <a:r>
              <a:rPr sz="1000" spc="0" dirty="0" smtClean="0">
                <a:solidFill>
                  <a:srgbClr val="484552"/>
                </a:solidFill>
                <a:latin typeface="Arial"/>
                <a:cs typeface="Arial"/>
              </a:rPr>
              <a:t>T</a:t>
            </a:r>
            <a:r>
              <a:rPr sz="1000" spc="0" dirty="0" smtClean="0">
                <a:solidFill>
                  <a:srgbClr val="332F33"/>
                </a:solidFill>
                <a:latin typeface="Arial"/>
                <a:cs typeface="Arial"/>
              </a:rPr>
              <a:t>E</a:t>
            </a:r>
            <a:r>
              <a:rPr sz="1000" spc="0" dirty="0" smtClean="0">
                <a:solidFill>
                  <a:srgbClr val="484552"/>
                </a:solidFill>
                <a:latin typeface="Arial"/>
                <a:cs typeface="Arial"/>
              </a:rPr>
              <a:t>G</a:t>
            </a:r>
            <a:r>
              <a:rPr sz="1000" spc="-134" dirty="0" smtClean="0">
                <a:solidFill>
                  <a:srgbClr val="484552"/>
                </a:solidFill>
                <a:latin typeface="Arial"/>
                <a:cs typeface="Arial"/>
              </a:rPr>
              <a:t> </a:t>
            </a:r>
            <a:r>
              <a:rPr sz="1000" spc="0" dirty="0" smtClean="0">
                <a:solidFill>
                  <a:srgbClr val="484552"/>
                </a:solidFill>
                <a:latin typeface="Arial"/>
                <a:cs typeface="Arial"/>
              </a:rPr>
              <a:t>ER</a:t>
            </a:r>
            <a:r>
              <a:rPr sz="1000" spc="0" dirty="0" smtClean="0">
                <a:solidFill>
                  <a:srgbClr val="5F5866"/>
                </a:solidFill>
                <a:latin typeface="Arial"/>
                <a:cs typeface="Arial"/>
              </a:rPr>
              <a:t>),</a:t>
            </a:r>
            <a:endParaRPr sz="1000" dirty="0">
              <a:latin typeface="Arial"/>
              <a:cs typeface="Arial"/>
            </a:endParaRPr>
          </a:p>
          <a:p>
            <a:pPr marL="938601" marR="161300">
              <a:lnSpc>
                <a:spcPts val="1149"/>
              </a:lnSpc>
              <a:spcBef>
                <a:spcPts val="43"/>
              </a:spcBef>
            </a:pPr>
            <a:r>
              <a:rPr sz="950" dirty="0" smtClean="0">
                <a:solidFill>
                  <a:srgbClr val="484552"/>
                </a:solidFill>
                <a:latin typeface="Arial"/>
                <a:cs typeface="Arial"/>
              </a:rPr>
              <a:t>Sit</a:t>
            </a:r>
            <a:r>
              <a:rPr sz="950" dirty="0" smtClean="0">
                <a:solidFill>
                  <a:srgbClr val="E5AE6D"/>
                </a:solidFill>
                <a:latin typeface="Arial"/>
                <a:cs typeface="Arial"/>
              </a:rPr>
              <a:t>1</a:t>
            </a:r>
            <a:r>
              <a:rPr sz="950" dirty="0" smtClean="0">
                <a:solidFill>
                  <a:srgbClr val="484552"/>
                </a:solidFill>
                <a:latin typeface="Arial"/>
                <a:cs typeface="Arial"/>
              </a:rPr>
              <a:t>re</a:t>
            </a:r>
            <a:r>
              <a:rPr sz="950" dirty="0" smtClean="0">
                <a:solidFill>
                  <a:srgbClr val="332F33"/>
                </a:solidFill>
                <a:latin typeface="Arial"/>
                <a:cs typeface="Arial"/>
              </a:rPr>
              <a:t>e</a:t>
            </a:r>
            <a:r>
              <a:rPr sz="950" dirty="0" smtClean="0">
                <a:solidFill>
                  <a:srgbClr val="5F5866"/>
                </a:solidFill>
                <a:latin typeface="Arial"/>
                <a:cs typeface="Arial"/>
              </a:rPr>
              <a:t>t:(</a:t>
            </a:r>
            <a:r>
              <a:rPr sz="950" spc="-189" dirty="0" smtClean="0">
                <a:solidFill>
                  <a:srgbClr val="5F5866"/>
                </a:solidFill>
                <a:latin typeface="Arial"/>
                <a:cs typeface="Arial"/>
              </a:rPr>
              <a:t> </a:t>
            </a:r>
            <a:r>
              <a:rPr sz="950" spc="0" dirty="0" smtClean="0">
                <a:solidFill>
                  <a:srgbClr val="5F5866"/>
                </a:solidFill>
                <a:latin typeface="Arial"/>
                <a:cs typeface="Arial"/>
              </a:rPr>
              <a:t>C</a:t>
            </a:r>
            <a:r>
              <a:rPr sz="950" spc="0" dirty="0" smtClean="0">
                <a:solidFill>
                  <a:srgbClr val="484552"/>
                </a:solidFill>
                <a:latin typeface="Arial"/>
                <a:cs typeface="Arial"/>
              </a:rPr>
              <a:t>HAR</a:t>
            </a:r>
            <a:r>
              <a:rPr sz="950" spc="0" dirty="0" smtClean="0">
                <a:solidFill>
                  <a:srgbClr val="E5AE6D"/>
                </a:solidFill>
                <a:latin typeface="Arial"/>
                <a:cs typeface="Arial"/>
              </a:rPr>
              <a:t>1</a:t>
            </a:r>
            <a:r>
              <a:rPr sz="950" spc="0" dirty="0" smtClean="0">
                <a:solidFill>
                  <a:srgbClr val="484552"/>
                </a:solidFill>
                <a:latin typeface="Arial"/>
                <a:cs typeface="Arial"/>
              </a:rPr>
              <a:t>(25</a:t>
            </a:r>
            <a:r>
              <a:rPr sz="950" spc="0" dirty="0" smtClean="0">
                <a:solidFill>
                  <a:srgbClr val="5F5866"/>
                </a:solidFill>
                <a:latin typeface="Arial"/>
                <a:cs typeface="Arial"/>
              </a:rPr>
              <a:t>)</a:t>
            </a:r>
            <a:r>
              <a:rPr sz="950" spc="-134" dirty="0" smtClean="0">
                <a:solidFill>
                  <a:srgbClr val="5F5866"/>
                </a:solidFill>
                <a:latin typeface="Arial"/>
                <a:cs typeface="Arial"/>
              </a:rPr>
              <a:t> </a:t>
            </a:r>
            <a:r>
              <a:rPr sz="950" spc="0" dirty="0" smtClean="0">
                <a:solidFill>
                  <a:srgbClr val="5F5866"/>
                </a:solidFill>
                <a:latin typeface="Arial"/>
                <a:cs typeface="Arial"/>
              </a:rPr>
              <a:t>), </a:t>
            </a:r>
            <a:r>
              <a:rPr sz="1000" spc="0" dirty="0" smtClean="0">
                <a:solidFill>
                  <a:srgbClr val="484552"/>
                </a:solidFill>
                <a:latin typeface="Arial"/>
                <a:cs typeface="Arial"/>
              </a:rPr>
              <a:t>C</a:t>
            </a:r>
            <a:r>
              <a:rPr sz="1000" spc="0" dirty="0" smtClean="0">
                <a:solidFill>
                  <a:srgbClr val="7E5648"/>
                </a:solidFill>
                <a:latin typeface="Arial"/>
                <a:cs typeface="Arial"/>
              </a:rPr>
              <a:t>i</a:t>
            </a:r>
            <a:r>
              <a:rPr sz="1000" spc="0" dirty="0" smtClean="0">
                <a:solidFill>
                  <a:srgbClr val="5F5866"/>
                </a:solidFill>
                <a:latin typeface="Arial"/>
                <a:cs typeface="Arial"/>
              </a:rPr>
              <a:t>'t.y(C</a:t>
            </a:r>
            <a:r>
              <a:rPr sz="1000" spc="0" dirty="0" smtClean="0">
                <a:solidFill>
                  <a:srgbClr val="484552"/>
                </a:solidFill>
                <a:latin typeface="Arial"/>
                <a:cs typeface="Arial"/>
              </a:rPr>
              <a:t>HAR</a:t>
            </a:r>
            <a:r>
              <a:rPr sz="1000" spc="0" dirty="0" smtClean="0">
                <a:solidFill>
                  <a:srgbClr val="5F5866"/>
                </a:solidFill>
                <a:latin typeface="Arial"/>
                <a:cs typeface="Arial"/>
              </a:rPr>
              <a:t>(</a:t>
            </a:r>
            <a:r>
              <a:rPr sz="1000" spc="0" dirty="0" smtClean="0">
                <a:solidFill>
                  <a:srgbClr val="484552"/>
                </a:solidFill>
                <a:latin typeface="Arial"/>
                <a:cs typeface="Arial"/>
              </a:rPr>
              <a:t>25</a:t>
            </a:r>
            <a:r>
              <a:rPr sz="1000" spc="0" dirty="0" smtClean="0">
                <a:solidFill>
                  <a:srgbClr val="5F5866"/>
                </a:solidFill>
                <a:latin typeface="Arial"/>
                <a:cs typeface="Arial"/>
              </a:rPr>
              <a:t>)</a:t>
            </a:r>
            <a:r>
              <a:rPr sz="1000" spc="-134" dirty="0" smtClean="0">
                <a:solidFill>
                  <a:srgbClr val="5F5866"/>
                </a:solidFill>
                <a:latin typeface="Arial"/>
                <a:cs typeface="Arial"/>
              </a:rPr>
              <a:t> </a:t>
            </a:r>
            <a:r>
              <a:rPr sz="1000" spc="0" dirty="0" smtClean="0">
                <a:solidFill>
                  <a:srgbClr val="5F5866"/>
                </a:solidFill>
                <a:latin typeface="Arial"/>
                <a:cs typeface="Arial"/>
              </a:rPr>
              <a:t>),</a:t>
            </a:r>
            <a:r>
              <a:rPr sz="1000" spc="0" dirty="0" smtClean="0">
                <a:solidFill>
                  <a:srgbClr val="91CEF0"/>
                </a:solidFill>
                <a:latin typeface="Arial"/>
                <a:cs typeface="Arial"/>
              </a:rPr>
              <a:t>. </a:t>
            </a:r>
            <a:r>
              <a:rPr sz="950" spc="0" dirty="0" smtClean="0">
                <a:solidFill>
                  <a:srgbClr val="484552"/>
                </a:solidFill>
                <a:latin typeface="Arial"/>
                <a:cs typeface="Arial"/>
              </a:rPr>
              <a:t>Sita</a:t>
            </a:r>
            <a:r>
              <a:rPr sz="950" spc="0" dirty="0" smtClean="0">
                <a:solidFill>
                  <a:srgbClr val="332F33"/>
                </a:solidFill>
                <a:latin typeface="Arial"/>
                <a:cs typeface="Arial"/>
              </a:rPr>
              <a:t>t</a:t>
            </a:r>
            <a:r>
              <a:rPr sz="950" spc="0" dirty="0" smtClean="0">
                <a:solidFill>
                  <a:srgbClr val="484552"/>
                </a:solidFill>
                <a:latin typeface="Arial"/>
                <a:cs typeface="Arial"/>
              </a:rPr>
              <a:t>e</a:t>
            </a:r>
            <a:r>
              <a:rPr sz="950" spc="0" dirty="0" smtClean="0">
                <a:solidFill>
                  <a:srgbClr val="E5AE6D"/>
                </a:solidFill>
                <a:latin typeface="Arial"/>
                <a:cs typeface="Arial"/>
              </a:rPr>
              <a:t>1</a:t>
            </a:r>
            <a:r>
              <a:rPr sz="950" spc="0" dirty="0" smtClean="0">
                <a:solidFill>
                  <a:srgbClr val="484552"/>
                </a:solidFill>
                <a:latin typeface="Arial"/>
                <a:cs typeface="Arial"/>
              </a:rPr>
              <a:t>(</a:t>
            </a:r>
            <a:r>
              <a:rPr sz="950" spc="-189" dirty="0" smtClean="0">
                <a:solidFill>
                  <a:srgbClr val="484552"/>
                </a:solidFill>
                <a:latin typeface="Arial"/>
                <a:cs typeface="Arial"/>
              </a:rPr>
              <a:t> </a:t>
            </a:r>
            <a:r>
              <a:rPr sz="1000" spc="0" dirty="0" smtClean="0">
                <a:solidFill>
                  <a:srgbClr val="484552"/>
                </a:solidFill>
                <a:latin typeface="Arial"/>
                <a:cs typeface="Arial"/>
              </a:rPr>
              <a:t>CHAR</a:t>
            </a:r>
            <a:r>
              <a:rPr sz="1000" spc="-150" dirty="0" smtClean="0">
                <a:solidFill>
                  <a:srgbClr val="484552"/>
                </a:solidFill>
                <a:latin typeface="Arial"/>
                <a:cs typeface="Arial"/>
              </a:rPr>
              <a:t> </a:t>
            </a:r>
            <a:r>
              <a:rPr sz="1000" spc="0" dirty="0" smtClean="0">
                <a:solidFill>
                  <a:srgbClr val="5F5866"/>
                </a:solidFill>
                <a:latin typeface="Arial"/>
                <a:cs typeface="Arial"/>
              </a:rPr>
              <a:t>(</a:t>
            </a:r>
            <a:r>
              <a:rPr sz="1000" spc="0" dirty="0" smtClean="0">
                <a:solidFill>
                  <a:srgbClr val="91CEF0"/>
                </a:solidFill>
                <a:latin typeface="Arial"/>
                <a:cs typeface="Arial"/>
              </a:rPr>
              <a:t>:</a:t>
            </a:r>
            <a:r>
              <a:rPr sz="1000" spc="0" dirty="0" smtClean="0">
                <a:solidFill>
                  <a:srgbClr val="484552"/>
                </a:solidFill>
                <a:latin typeface="Arial"/>
                <a:cs typeface="Arial"/>
              </a:rPr>
              <a:t>2</a:t>
            </a:r>
            <a:r>
              <a:rPr sz="1000" spc="0" dirty="0" smtClean="0">
                <a:solidFill>
                  <a:srgbClr val="91CEF0"/>
                </a:solidFill>
                <a:latin typeface="Arial"/>
                <a:cs typeface="Arial"/>
              </a:rPr>
              <a:t>.</a:t>
            </a:r>
            <a:r>
              <a:rPr sz="1000" spc="0" dirty="0" smtClean="0">
                <a:solidFill>
                  <a:srgbClr val="5F5866"/>
                </a:solidFill>
                <a:latin typeface="Arial"/>
                <a:cs typeface="Arial"/>
              </a:rPr>
              <a:t>)</a:t>
            </a:r>
            <a:r>
              <a:rPr sz="1000" spc="-134" dirty="0" smtClean="0">
                <a:solidFill>
                  <a:srgbClr val="5F5866"/>
                </a:solidFill>
                <a:latin typeface="Arial"/>
                <a:cs typeface="Arial"/>
              </a:rPr>
              <a:t> </a:t>
            </a:r>
            <a:r>
              <a:rPr sz="1000" spc="0" dirty="0" smtClean="0">
                <a:solidFill>
                  <a:srgbClr val="484552"/>
                </a:solidFill>
                <a:latin typeface="Arial"/>
                <a:cs typeface="Arial"/>
              </a:rPr>
              <a:t>)</a:t>
            </a:r>
            <a:r>
              <a:rPr sz="1000" spc="0" dirty="0" smtClean="0">
                <a:solidFill>
                  <a:srgbClr val="5F5866"/>
                </a:solidFill>
                <a:latin typeface="Arial"/>
                <a:cs typeface="Arial"/>
              </a:rPr>
              <a:t>, </a:t>
            </a:r>
            <a:r>
              <a:rPr sz="1000" spc="0" dirty="0" smtClean="0">
                <a:solidFill>
                  <a:srgbClr val="484552"/>
                </a:solidFill>
                <a:latin typeface="Arial"/>
                <a:cs typeface="Arial"/>
              </a:rPr>
              <a:t>Z</a:t>
            </a:r>
            <a:r>
              <a:rPr sz="1000" spc="0" dirty="0" smtClean="0">
                <a:solidFill>
                  <a:srgbClr val="5F5866"/>
                </a:solidFill>
                <a:latin typeface="Arial"/>
                <a:cs typeface="Arial"/>
              </a:rPr>
              <a:t>i</a:t>
            </a:r>
            <a:r>
              <a:rPr sz="1000" spc="0" dirty="0" smtClean="0">
                <a:solidFill>
                  <a:srgbClr val="484552"/>
                </a:solidFill>
                <a:latin typeface="Arial"/>
                <a:cs typeface="Arial"/>
              </a:rPr>
              <a:t>p</a:t>
            </a:r>
            <a:r>
              <a:rPr sz="1000" spc="0" dirty="0" smtClean="0">
                <a:solidFill>
                  <a:srgbClr val="332F33"/>
                </a:solidFill>
                <a:latin typeface="Arial"/>
                <a:cs typeface="Arial"/>
              </a:rPr>
              <a:t>_</a:t>
            </a:r>
            <a:r>
              <a:rPr sz="1000" spc="-204" dirty="0" smtClean="0">
                <a:solidFill>
                  <a:srgbClr val="332F33"/>
                </a:solidFill>
                <a:latin typeface="Arial"/>
                <a:cs typeface="Arial"/>
              </a:rPr>
              <a:t> </a:t>
            </a:r>
            <a:r>
              <a:rPr sz="1000" spc="0" dirty="0" smtClean="0">
                <a:solidFill>
                  <a:srgbClr val="484552"/>
                </a:solidFill>
                <a:latin typeface="Arial"/>
                <a:cs typeface="Arial"/>
              </a:rPr>
              <a:t>Cod</a:t>
            </a:r>
            <a:r>
              <a:rPr sz="1000" spc="-134" dirty="0" smtClean="0">
                <a:solidFill>
                  <a:srgbClr val="484552"/>
                </a:solidFill>
                <a:latin typeface="Arial"/>
                <a:cs typeface="Arial"/>
              </a:rPr>
              <a:t> </a:t>
            </a:r>
            <a:r>
              <a:rPr sz="1000" spc="0" dirty="0" smtClean="0">
                <a:solidFill>
                  <a:srgbClr val="484552"/>
                </a:solidFill>
                <a:latin typeface="Arial"/>
                <a:cs typeface="Arial"/>
              </a:rPr>
              <a:t>e</a:t>
            </a:r>
            <a:r>
              <a:rPr sz="1000" spc="0" dirty="0" smtClean="0">
                <a:solidFill>
                  <a:srgbClr val="5F5866"/>
                </a:solidFill>
                <a:latin typeface="Arial"/>
                <a:cs typeface="Arial"/>
              </a:rPr>
              <a:t>(</a:t>
            </a:r>
            <a:r>
              <a:rPr sz="1000" spc="0" dirty="0" smtClean="0">
                <a:solidFill>
                  <a:srgbClr val="484552"/>
                </a:solidFill>
                <a:latin typeface="Arial"/>
                <a:cs typeface="Arial"/>
              </a:rPr>
              <a:t>I</a:t>
            </a:r>
            <a:r>
              <a:rPr sz="1000" spc="-134" dirty="0" smtClean="0">
                <a:solidFill>
                  <a:srgbClr val="484552"/>
                </a:solidFill>
                <a:latin typeface="Arial"/>
                <a:cs typeface="Arial"/>
              </a:rPr>
              <a:t> </a:t>
            </a:r>
            <a:r>
              <a:rPr sz="1000" spc="0" dirty="0" smtClean="0">
                <a:solidFill>
                  <a:srgbClr val="5F5866"/>
                </a:solidFill>
                <a:latin typeface="Arial"/>
                <a:cs typeface="Arial"/>
              </a:rPr>
              <a:t>N</a:t>
            </a:r>
            <a:r>
              <a:rPr sz="1000" spc="0" dirty="0" smtClean="0">
                <a:solidFill>
                  <a:srgbClr val="484552"/>
                </a:solidFill>
                <a:latin typeface="Arial"/>
                <a:cs typeface="Arial"/>
              </a:rPr>
              <a:t>T'EG</a:t>
            </a:r>
            <a:r>
              <a:rPr sz="1000" spc="0" dirty="0" smtClean="0">
                <a:solidFill>
                  <a:srgbClr val="E5AE6D"/>
                </a:solidFill>
                <a:latin typeface="Arial"/>
                <a:cs typeface="Arial"/>
              </a:rPr>
              <a:t>I</a:t>
            </a:r>
            <a:r>
              <a:rPr sz="1000" spc="0" dirty="0" smtClean="0">
                <a:solidFill>
                  <a:srgbClr val="332F33"/>
                </a:solidFill>
                <a:latin typeface="Arial"/>
                <a:cs typeface="Arial"/>
              </a:rPr>
              <a:t>E</a:t>
            </a:r>
            <a:r>
              <a:rPr sz="1000" spc="0" dirty="0" smtClean="0">
                <a:solidFill>
                  <a:srgbClr val="484552"/>
                </a:solidFill>
                <a:latin typeface="Arial"/>
                <a:cs typeface="Arial"/>
              </a:rPr>
              <a:t>R</a:t>
            </a:r>
            <a:r>
              <a:rPr sz="1000" spc="0" dirty="0" smtClean="0">
                <a:solidFill>
                  <a:srgbClr val="5F5866"/>
                </a:solidFill>
                <a:latin typeface="Arial"/>
                <a:cs typeface="Arial"/>
              </a:rPr>
              <a:t>)</a:t>
            </a:r>
            <a:endParaRPr sz="1000" dirty="0">
              <a:latin typeface="Arial"/>
              <a:cs typeface="Arial"/>
            </a:endParaRPr>
          </a:p>
        </p:txBody>
      </p:sp>
      <p:sp>
        <p:nvSpPr>
          <p:cNvPr id="40" name="object 7"/>
          <p:cNvSpPr txBox="1"/>
          <p:nvPr/>
        </p:nvSpPr>
        <p:spPr>
          <a:xfrm>
            <a:off x="5483266" y="2619468"/>
            <a:ext cx="3536959" cy="796758"/>
          </a:xfrm>
          <a:prstGeom prst="rect">
            <a:avLst/>
          </a:prstGeom>
        </p:spPr>
        <p:txBody>
          <a:bodyPr wrap="square" lIns="0" tIns="0" rIns="0" bIns="0" rtlCol="0">
            <a:noAutofit/>
          </a:bodyPr>
          <a:lstStyle/>
          <a:p>
            <a:pPr marL="12700">
              <a:lnSpc>
                <a:spcPts val="1310"/>
              </a:lnSpc>
              <a:spcBef>
                <a:spcPts val="65"/>
              </a:spcBef>
            </a:pPr>
            <a:r>
              <a:rPr sz="1150" spc="0" dirty="0" smtClean="0">
                <a:solidFill>
                  <a:srgbClr val="484552"/>
                </a:solidFill>
                <a:latin typeface="Arial"/>
                <a:cs typeface="Arial"/>
              </a:rPr>
              <a:t>T</a:t>
            </a:r>
            <a:r>
              <a:rPr sz="1150" spc="0" dirty="0" smtClean="0">
                <a:solidFill>
                  <a:srgbClr val="5F5866"/>
                </a:solidFill>
                <a:latin typeface="Arial"/>
                <a:cs typeface="Arial"/>
              </a:rPr>
              <a:t>he</a:t>
            </a:r>
            <a:r>
              <a:rPr sz="1150" spc="270" dirty="0" smtClean="0">
                <a:solidFill>
                  <a:srgbClr val="5F5866"/>
                </a:solidFill>
                <a:latin typeface="Arial"/>
                <a:cs typeface="Arial"/>
              </a:rPr>
              <a:t> </a:t>
            </a:r>
            <a:r>
              <a:rPr sz="1150" spc="0" dirty="0" smtClean="0">
                <a:solidFill>
                  <a:srgbClr val="5F5866"/>
                </a:solidFill>
                <a:latin typeface="Arial"/>
                <a:cs typeface="Arial"/>
              </a:rPr>
              <a:t>"wildca</a:t>
            </a:r>
            <a:r>
              <a:rPr sz="1150" spc="0" dirty="0" smtClean="0">
                <a:solidFill>
                  <a:srgbClr val="484552"/>
                </a:solidFill>
                <a:latin typeface="Arial"/>
                <a:cs typeface="Arial"/>
              </a:rPr>
              <a:t>r</a:t>
            </a:r>
            <a:r>
              <a:rPr sz="1150" spc="0" dirty="0" smtClean="0">
                <a:solidFill>
                  <a:srgbClr val="5F5866"/>
                </a:solidFill>
                <a:latin typeface="Arial"/>
                <a:cs typeface="Arial"/>
              </a:rPr>
              <a:t>d'</a:t>
            </a:r>
            <a:r>
              <a:rPr sz="1150" spc="-4" dirty="0" smtClean="0">
                <a:solidFill>
                  <a:srgbClr val="5F5866"/>
                </a:solidFill>
                <a:latin typeface="Arial"/>
                <a:cs typeface="Arial"/>
              </a:rPr>
              <a:t>f</a:t>
            </a:r>
            <a:r>
              <a:rPr sz="1150" spc="0" dirty="0" smtClean="0">
                <a:solidFill>
                  <a:srgbClr val="5F5866"/>
                </a:solidFill>
                <a:latin typeface="Arial"/>
                <a:cs typeface="Arial"/>
              </a:rPr>
              <a:t>o</a:t>
            </a:r>
            <a:r>
              <a:rPr sz="1150" spc="0" dirty="0" smtClean="0">
                <a:solidFill>
                  <a:srgbClr val="484552"/>
                </a:solidFill>
                <a:latin typeface="Arial"/>
                <a:cs typeface="Arial"/>
              </a:rPr>
              <a:t>r</a:t>
            </a:r>
            <a:r>
              <a:rPr sz="1150" spc="0" dirty="0" smtClean="0">
                <a:solidFill>
                  <a:srgbClr val="4F5E75"/>
                </a:solidFill>
                <a:latin typeface="Arial"/>
                <a:cs typeface="Arial"/>
              </a:rPr>
              <a:t>rn</a:t>
            </a:r>
            <a:r>
              <a:rPr sz="1150" spc="0" dirty="0" smtClean="0">
                <a:solidFill>
                  <a:srgbClr val="484552"/>
                </a:solidFill>
                <a:latin typeface="Arial"/>
                <a:cs typeface="Arial"/>
              </a:rPr>
              <a:t>a</a:t>
            </a:r>
            <a:r>
              <a:rPr sz="1150" spc="0" dirty="0" smtClean="0">
                <a:solidFill>
                  <a:srgbClr val="5F5866"/>
                </a:solidFill>
                <a:latin typeface="Arial"/>
                <a:cs typeface="Arial"/>
              </a:rPr>
              <a:t>t</a:t>
            </a:r>
            <a:r>
              <a:rPr sz="1150" spc="94" dirty="0" smtClean="0">
                <a:solidFill>
                  <a:srgbClr val="5F5866"/>
                </a:solidFill>
                <a:latin typeface="Arial"/>
                <a:cs typeface="Arial"/>
              </a:rPr>
              <a:t> </a:t>
            </a:r>
            <a:r>
              <a:rPr sz="1150" spc="0" dirty="0" smtClean="0">
                <a:solidFill>
                  <a:srgbClr val="5F5866"/>
                </a:solidFill>
                <a:latin typeface="Arial"/>
                <a:cs typeface="Arial"/>
              </a:rPr>
              <a:t>may</a:t>
            </a:r>
            <a:r>
              <a:rPr sz="1150" spc="266" dirty="0" smtClean="0">
                <a:solidFill>
                  <a:srgbClr val="5F5866"/>
                </a:solidFill>
                <a:latin typeface="Arial"/>
                <a:cs typeface="Arial"/>
              </a:rPr>
              <a:t> </a:t>
            </a:r>
            <a:r>
              <a:rPr sz="1150" spc="0" dirty="0" smtClean="0">
                <a:solidFill>
                  <a:srgbClr val="5F5866"/>
                </a:solidFill>
                <a:latin typeface="Arial"/>
                <a:cs typeface="Arial"/>
              </a:rPr>
              <a:t>be</a:t>
            </a:r>
            <a:r>
              <a:rPr sz="1150" spc="139" dirty="0" smtClean="0">
                <a:solidFill>
                  <a:srgbClr val="5F5866"/>
                </a:solidFill>
                <a:latin typeface="Arial"/>
                <a:cs typeface="Arial"/>
              </a:rPr>
              <a:t> </a:t>
            </a:r>
            <a:r>
              <a:rPr sz="1150" spc="0" dirty="0" smtClean="0">
                <a:solidFill>
                  <a:srgbClr val="5F5866"/>
                </a:solidFill>
                <a:latin typeface="Arial"/>
                <a:cs typeface="Arial"/>
              </a:rPr>
              <a:t>us</a:t>
            </a:r>
            <a:r>
              <a:rPr sz="1150" spc="0" dirty="0" smtClean="0">
                <a:solidFill>
                  <a:srgbClr val="484552"/>
                </a:solidFill>
                <a:latin typeface="Arial"/>
                <a:cs typeface="Arial"/>
              </a:rPr>
              <a:t>e</a:t>
            </a:r>
            <a:r>
              <a:rPr sz="1150" spc="0" dirty="0" smtClean="0">
                <a:solidFill>
                  <a:srgbClr val="5F5866"/>
                </a:solidFill>
                <a:latin typeface="Arial"/>
                <a:cs typeface="Arial"/>
              </a:rPr>
              <a:t>d</a:t>
            </a:r>
            <a:r>
              <a:rPr sz="1150" spc="244" dirty="0" smtClean="0">
                <a:solidFill>
                  <a:srgbClr val="5F5866"/>
                </a:solidFill>
                <a:latin typeface="Arial"/>
                <a:cs typeface="Arial"/>
              </a:rPr>
              <a:t> </a:t>
            </a:r>
            <a:r>
              <a:rPr sz="1150" spc="0" dirty="0" smtClean="0">
                <a:solidFill>
                  <a:srgbClr val="484552"/>
                </a:solidFill>
                <a:latin typeface="Arial"/>
                <a:cs typeface="Arial"/>
              </a:rPr>
              <a:t>t</a:t>
            </a:r>
            <a:r>
              <a:rPr sz="1150" spc="0" dirty="0" smtClean="0">
                <a:solidFill>
                  <a:srgbClr val="5F5866"/>
                </a:solidFill>
                <a:latin typeface="Arial"/>
                <a:cs typeface="Arial"/>
              </a:rPr>
              <a:t>o</a:t>
            </a:r>
            <a:r>
              <a:rPr sz="1150" spc="-30" dirty="0" smtClean="0">
                <a:solidFill>
                  <a:srgbClr val="5F5866"/>
                </a:solidFill>
                <a:latin typeface="Arial"/>
                <a:cs typeface="Arial"/>
              </a:rPr>
              <a:t> </a:t>
            </a:r>
            <a:r>
              <a:rPr sz="1150" spc="0" dirty="0" smtClean="0">
                <a:solidFill>
                  <a:srgbClr val="5F5866"/>
                </a:solidFill>
                <a:latin typeface="Arial"/>
                <a:cs typeface="Arial"/>
              </a:rPr>
              <a:t>cons</a:t>
            </a:r>
            <a:r>
              <a:rPr sz="1150" spc="0" dirty="0" smtClean="0">
                <a:solidFill>
                  <a:srgbClr val="484552"/>
                </a:solidFill>
                <a:latin typeface="Arial"/>
                <a:cs typeface="Arial"/>
              </a:rPr>
              <a:t>tr</a:t>
            </a:r>
            <a:r>
              <a:rPr sz="1150" spc="0" dirty="0" smtClean="0">
                <a:solidFill>
                  <a:srgbClr val="5F5866"/>
                </a:solidFill>
                <a:latin typeface="Arial"/>
                <a:cs typeface="Arial"/>
              </a:rPr>
              <a:t>uct</a:t>
            </a:r>
            <a:endParaRPr sz="1150" dirty="0">
              <a:latin typeface="Arial"/>
              <a:cs typeface="Arial"/>
            </a:endParaRPr>
          </a:p>
          <a:p>
            <a:pPr marL="675690" marR="213537">
              <a:lnSpc>
                <a:spcPts val="1322"/>
              </a:lnSpc>
              <a:spcBef>
                <a:spcPts val="229"/>
              </a:spcBef>
            </a:pPr>
            <a:r>
              <a:rPr sz="1150" dirty="0" smtClean="0">
                <a:solidFill>
                  <a:srgbClr val="5F5866"/>
                </a:solidFill>
                <a:latin typeface="Arial"/>
                <a:cs typeface="Arial"/>
              </a:rPr>
              <a:t>th</a:t>
            </a:r>
            <a:r>
              <a:rPr sz="1150" dirty="0" smtClean="0">
                <a:solidFill>
                  <a:srgbClr val="484552"/>
                </a:solidFill>
                <a:latin typeface="Arial"/>
                <a:cs typeface="Arial"/>
              </a:rPr>
              <a:t>e </a:t>
            </a:r>
            <a:r>
              <a:rPr sz="1150" spc="-150" dirty="0" smtClean="0">
                <a:solidFill>
                  <a:srgbClr val="484552"/>
                </a:solidFill>
                <a:latin typeface="Arial"/>
                <a:cs typeface="Arial"/>
              </a:rPr>
              <a:t> </a:t>
            </a:r>
            <a:r>
              <a:rPr sz="1150" spc="0" dirty="0" smtClean="0">
                <a:solidFill>
                  <a:srgbClr val="5F5866"/>
                </a:solidFill>
                <a:latin typeface="Arial"/>
                <a:cs typeface="Arial"/>
              </a:rPr>
              <a:t>nam</a:t>
            </a:r>
            <a:r>
              <a:rPr sz="1150" spc="0" dirty="0" smtClean="0">
                <a:solidFill>
                  <a:srgbClr val="484552"/>
                </a:solidFill>
                <a:latin typeface="Arial"/>
                <a:cs typeface="Arial"/>
              </a:rPr>
              <a:t>e</a:t>
            </a:r>
            <a:r>
              <a:rPr sz="1150" spc="0" dirty="0" smtClean="0">
                <a:solidFill>
                  <a:srgbClr val="5F5866"/>
                </a:solidFill>
                <a:latin typeface="Arial"/>
                <a:cs typeface="Arial"/>
              </a:rPr>
              <a:t>s</a:t>
            </a:r>
            <a:r>
              <a:rPr sz="1150" spc="94" dirty="0" smtClean="0">
                <a:solidFill>
                  <a:srgbClr val="5F5866"/>
                </a:solidFill>
                <a:latin typeface="Arial"/>
                <a:cs typeface="Arial"/>
              </a:rPr>
              <a:t> </a:t>
            </a:r>
            <a:r>
              <a:rPr sz="1150" spc="0" dirty="0" smtClean="0">
                <a:solidFill>
                  <a:srgbClr val="5F5866"/>
                </a:solidFill>
                <a:latin typeface="Arial"/>
                <a:cs typeface="Arial"/>
              </a:rPr>
              <a:t>i</a:t>
            </a:r>
            <a:r>
              <a:rPr sz="1150" spc="0" dirty="0" smtClean="0">
                <a:solidFill>
                  <a:srgbClr val="4F5E75"/>
                </a:solidFill>
                <a:latin typeface="Arial"/>
                <a:cs typeface="Arial"/>
              </a:rPr>
              <a:t>n</a:t>
            </a:r>
            <a:r>
              <a:rPr sz="1150" spc="94" dirty="0" smtClean="0">
                <a:solidFill>
                  <a:srgbClr val="4F5E75"/>
                </a:solidFill>
                <a:latin typeface="Arial"/>
                <a:cs typeface="Arial"/>
              </a:rPr>
              <a:t> </a:t>
            </a:r>
            <a:r>
              <a:rPr sz="1150" spc="0" dirty="0" smtClean="0">
                <a:solidFill>
                  <a:srgbClr val="484552"/>
                </a:solidFill>
                <a:latin typeface="Arial"/>
                <a:cs typeface="Arial"/>
              </a:rPr>
              <a:t>t</a:t>
            </a:r>
            <a:r>
              <a:rPr sz="1150" spc="0" dirty="0" smtClean="0">
                <a:solidFill>
                  <a:srgbClr val="5F5866"/>
                </a:solidFill>
                <a:latin typeface="Arial"/>
                <a:cs typeface="Arial"/>
              </a:rPr>
              <a:t>he</a:t>
            </a:r>
            <a:r>
              <a:rPr sz="1150" spc="117" dirty="0" smtClean="0">
                <a:solidFill>
                  <a:srgbClr val="5F5866"/>
                </a:solidFill>
                <a:latin typeface="Arial"/>
                <a:cs typeface="Arial"/>
              </a:rPr>
              <a:t> </a:t>
            </a:r>
            <a:r>
              <a:rPr sz="1050" spc="0" dirty="0" smtClean="0">
                <a:solidFill>
                  <a:srgbClr val="5F5866"/>
                </a:solidFill>
                <a:latin typeface="Arial"/>
                <a:cs typeface="Arial"/>
              </a:rPr>
              <a:t>INS</a:t>
            </a:r>
            <a:r>
              <a:rPr sz="1050" spc="0" dirty="0" smtClean="0">
                <a:solidFill>
                  <a:srgbClr val="484552"/>
                </a:solidFill>
                <a:latin typeface="Arial"/>
                <a:cs typeface="Arial"/>
              </a:rPr>
              <a:t>ERT</a:t>
            </a:r>
            <a:r>
              <a:rPr sz="1050" spc="-19" dirty="0" smtClean="0">
                <a:solidFill>
                  <a:srgbClr val="484552"/>
                </a:solidFill>
                <a:latin typeface="Arial"/>
                <a:cs typeface="Arial"/>
              </a:rPr>
              <a:t> </a:t>
            </a:r>
            <a:r>
              <a:rPr sz="1150" spc="0" dirty="0" smtClean="0">
                <a:solidFill>
                  <a:srgbClr val="5F5866"/>
                </a:solidFill>
                <a:latin typeface="Arial"/>
                <a:cs typeface="Arial"/>
              </a:rPr>
              <a:t>s</a:t>
            </a:r>
            <a:r>
              <a:rPr sz="1150" spc="0" dirty="0" smtClean="0">
                <a:solidFill>
                  <a:srgbClr val="484552"/>
                </a:solidFill>
                <a:latin typeface="Arial"/>
                <a:cs typeface="Arial"/>
              </a:rPr>
              <a:t>t</a:t>
            </a:r>
            <a:r>
              <a:rPr sz="1150" spc="0" dirty="0" smtClean="0">
                <a:solidFill>
                  <a:srgbClr val="5F5866"/>
                </a:solidFill>
                <a:latin typeface="Arial"/>
                <a:cs typeface="Arial"/>
              </a:rPr>
              <a:t>at</a:t>
            </a:r>
            <a:r>
              <a:rPr sz="1150" spc="0" dirty="0" smtClean="0">
                <a:solidFill>
                  <a:srgbClr val="484552"/>
                </a:solidFill>
                <a:latin typeface="Arial"/>
                <a:cs typeface="Arial"/>
              </a:rPr>
              <a:t>e</a:t>
            </a:r>
            <a:r>
              <a:rPr sz="1150" spc="0" dirty="0" smtClean="0">
                <a:solidFill>
                  <a:srgbClr val="5F5866"/>
                </a:solidFill>
                <a:latin typeface="Arial"/>
                <a:cs typeface="Arial"/>
              </a:rPr>
              <a:t>m</a:t>
            </a:r>
            <a:r>
              <a:rPr sz="1150" spc="0" dirty="0" smtClean="0">
                <a:solidFill>
                  <a:srgbClr val="484552"/>
                </a:solidFill>
                <a:latin typeface="Arial"/>
                <a:cs typeface="Arial"/>
              </a:rPr>
              <a:t>e</a:t>
            </a:r>
            <a:r>
              <a:rPr sz="1150" spc="0" dirty="0" smtClean="0">
                <a:solidFill>
                  <a:srgbClr val="5F5866"/>
                </a:solidFill>
                <a:latin typeface="Arial"/>
                <a:cs typeface="Arial"/>
              </a:rPr>
              <a:t>nt. </a:t>
            </a:r>
            <a:endParaRPr sz="1150" dirty="0">
              <a:latin typeface="Arial"/>
              <a:cs typeface="Arial"/>
            </a:endParaRPr>
          </a:p>
          <a:p>
            <a:pPr marL="675690" marR="213537">
              <a:lnSpc>
                <a:spcPts val="1322"/>
              </a:lnSpc>
              <a:spcBef>
                <a:spcPts val="351"/>
              </a:spcBef>
            </a:pPr>
            <a:r>
              <a:rPr sz="1150" spc="0" dirty="0" smtClean="0">
                <a:solidFill>
                  <a:srgbClr val="484552"/>
                </a:solidFill>
                <a:latin typeface="Arial"/>
                <a:cs typeface="Arial"/>
              </a:rPr>
              <a:t>T</a:t>
            </a:r>
            <a:r>
              <a:rPr sz="1150" spc="0" dirty="0" smtClean="0">
                <a:solidFill>
                  <a:srgbClr val="6D707F"/>
                </a:solidFill>
                <a:latin typeface="Arial"/>
                <a:cs typeface="Arial"/>
              </a:rPr>
              <a:t>h</a:t>
            </a:r>
            <a:r>
              <a:rPr sz="1150" spc="0" dirty="0" smtClean="0">
                <a:solidFill>
                  <a:srgbClr val="484552"/>
                </a:solidFill>
                <a:latin typeface="Arial"/>
                <a:cs typeface="Arial"/>
              </a:rPr>
              <a:t>e</a:t>
            </a:r>
            <a:r>
              <a:rPr sz="1150" spc="204" dirty="0" smtClean="0">
                <a:solidFill>
                  <a:srgbClr val="484552"/>
                </a:solidFill>
                <a:latin typeface="Arial"/>
                <a:cs typeface="Arial"/>
              </a:rPr>
              <a:t> </a:t>
            </a:r>
            <a:r>
              <a:rPr sz="1150" spc="0" dirty="0" smtClean="0">
                <a:solidFill>
                  <a:srgbClr val="5F5866"/>
                </a:solidFill>
                <a:latin typeface="Arial"/>
                <a:cs typeface="Arial"/>
              </a:rPr>
              <a:t>fi</a:t>
            </a:r>
            <a:r>
              <a:rPr sz="1150" spc="0" dirty="0" smtClean="0">
                <a:solidFill>
                  <a:srgbClr val="484552"/>
                </a:solidFill>
                <a:latin typeface="Arial"/>
                <a:cs typeface="Arial"/>
              </a:rPr>
              <a:t>e</a:t>
            </a:r>
            <a:r>
              <a:rPr sz="1150" spc="0" dirty="0" smtClean="0">
                <a:solidFill>
                  <a:srgbClr val="4F5E75"/>
                </a:solidFill>
                <a:latin typeface="Arial"/>
                <a:cs typeface="Arial"/>
              </a:rPr>
              <a:t>l</a:t>
            </a:r>
            <a:r>
              <a:rPr sz="1150" spc="0" dirty="0" smtClean="0">
                <a:solidFill>
                  <a:srgbClr val="5F5866"/>
                </a:solidFill>
                <a:latin typeface="Arial"/>
                <a:cs typeface="Arial"/>
              </a:rPr>
              <a:t>d</a:t>
            </a:r>
            <a:r>
              <a:rPr sz="1150" spc="118" dirty="0" smtClean="0">
                <a:solidFill>
                  <a:srgbClr val="5F5866"/>
                </a:solidFill>
                <a:latin typeface="Arial"/>
                <a:cs typeface="Arial"/>
              </a:rPr>
              <a:t> </a:t>
            </a:r>
            <a:r>
              <a:rPr sz="1150" spc="0" dirty="0" smtClean="0">
                <a:solidFill>
                  <a:srgbClr val="5F5866"/>
                </a:solidFill>
                <a:latin typeface="Arial"/>
                <a:cs typeface="Arial"/>
              </a:rPr>
              <a:t>names </a:t>
            </a:r>
            <a:r>
              <a:rPr sz="1150" spc="1" dirty="0" smtClean="0">
                <a:solidFill>
                  <a:srgbClr val="5F5866"/>
                </a:solidFill>
                <a:latin typeface="Arial"/>
                <a:cs typeface="Arial"/>
              </a:rPr>
              <a:t> </a:t>
            </a:r>
            <a:r>
              <a:rPr sz="1150" spc="0" dirty="0" smtClean="0">
                <a:solidFill>
                  <a:srgbClr val="5F5866"/>
                </a:solidFill>
                <a:latin typeface="Arial"/>
                <a:cs typeface="Arial"/>
              </a:rPr>
              <a:t>ar</a:t>
            </a:r>
            <a:r>
              <a:rPr sz="1150" spc="0" dirty="0" smtClean="0">
                <a:solidFill>
                  <a:srgbClr val="484552"/>
                </a:solidFill>
                <a:latin typeface="Arial"/>
                <a:cs typeface="Arial"/>
              </a:rPr>
              <a:t>e</a:t>
            </a:r>
            <a:r>
              <a:rPr sz="1150" spc="176" dirty="0" smtClean="0">
                <a:solidFill>
                  <a:srgbClr val="484552"/>
                </a:solidFill>
                <a:latin typeface="Arial"/>
                <a:cs typeface="Arial"/>
              </a:rPr>
              <a:t> </a:t>
            </a:r>
            <a:r>
              <a:rPr sz="1150" spc="0" dirty="0" smtClean="0">
                <a:solidFill>
                  <a:srgbClr val="5F5866"/>
                </a:solidFill>
                <a:latin typeface="Arial"/>
                <a:cs typeface="Arial"/>
              </a:rPr>
              <a:t>c</a:t>
            </a:r>
            <a:r>
              <a:rPr sz="1150" spc="0" dirty="0" smtClean="0">
                <a:solidFill>
                  <a:srgbClr val="484552"/>
                </a:solidFill>
                <a:latin typeface="Arial"/>
                <a:cs typeface="Arial"/>
              </a:rPr>
              <a:t>o</a:t>
            </a:r>
            <a:r>
              <a:rPr sz="1150" spc="0" dirty="0" smtClean="0">
                <a:solidFill>
                  <a:srgbClr val="5F5866"/>
                </a:solidFill>
                <a:latin typeface="Arial"/>
                <a:cs typeface="Arial"/>
              </a:rPr>
              <a:t>ns</a:t>
            </a:r>
            <a:r>
              <a:rPr sz="1150" spc="0" dirty="0" smtClean="0">
                <a:solidFill>
                  <a:srgbClr val="484552"/>
                </a:solidFill>
                <a:latin typeface="Arial"/>
                <a:cs typeface="Arial"/>
              </a:rPr>
              <a:t>t</a:t>
            </a:r>
            <a:r>
              <a:rPr sz="1150" spc="0" dirty="0" smtClean="0">
                <a:solidFill>
                  <a:srgbClr val="5F5866"/>
                </a:solidFill>
                <a:latin typeface="Arial"/>
                <a:cs typeface="Arial"/>
              </a:rPr>
              <a:t>ructe</a:t>
            </a:r>
            <a:r>
              <a:rPr sz="1150" spc="0" dirty="0" smtClean="0">
                <a:solidFill>
                  <a:srgbClr val="484552"/>
                </a:solidFill>
                <a:latin typeface="Arial"/>
                <a:cs typeface="Arial"/>
              </a:rPr>
              <a:t>d</a:t>
            </a:r>
            <a:endParaRPr sz="1150" dirty="0">
              <a:latin typeface="Arial"/>
              <a:cs typeface="Arial"/>
            </a:endParaRPr>
          </a:p>
          <a:p>
            <a:pPr marL="719128" marR="22669">
              <a:lnSpc>
                <a:spcPts val="1255"/>
              </a:lnSpc>
              <a:spcBef>
                <a:spcPts val="414"/>
              </a:spcBef>
            </a:pPr>
            <a:r>
              <a:rPr sz="1200" spc="0" dirty="0" smtClean="0">
                <a:solidFill>
                  <a:srgbClr val="484552"/>
                </a:solidFill>
                <a:latin typeface="Arial"/>
                <a:cs typeface="Arial"/>
              </a:rPr>
              <a:t>f</a:t>
            </a:r>
            <a:r>
              <a:rPr sz="1200" spc="0" dirty="0" smtClean="0">
                <a:solidFill>
                  <a:srgbClr val="5F5866"/>
                </a:solidFill>
                <a:latin typeface="Arial"/>
                <a:cs typeface="Arial"/>
              </a:rPr>
              <a:t>r</a:t>
            </a:r>
            <a:r>
              <a:rPr sz="1200" spc="0" dirty="0" smtClean="0">
                <a:solidFill>
                  <a:srgbClr val="484552"/>
                </a:solidFill>
                <a:latin typeface="Arial"/>
                <a:cs typeface="Arial"/>
              </a:rPr>
              <a:t>o</a:t>
            </a:r>
            <a:r>
              <a:rPr sz="1200" spc="0" dirty="0" smtClean="0">
                <a:solidFill>
                  <a:srgbClr val="5F5866"/>
                </a:solidFill>
                <a:latin typeface="Arial"/>
                <a:cs typeface="Arial"/>
              </a:rPr>
              <a:t>m</a:t>
            </a:r>
            <a:r>
              <a:rPr sz="1200" spc="4" dirty="0" smtClean="0">
                <a:solidFill>
                  <a:srgbClr val="5F5866"/>
                </a:solidFill>
                <a:latin typeface="Arial"/>
                <a:cs typeface="Arial"/>
              </a:rPr>
              <a:t> </a:t>
            </a:r>
            <a:r>
              <a:rPr sz="1150" spc="0" dirty="0" smtClean="0">
                <a:solidFill>
                  <a:srgbClr val="484552"/>
                </a:solidFill>
                <a:latin typeface="Arial"/>
                <a:cs typeface="Arial"/>
              </a:rPr>
              <a:t>t</a:t>
            </a:r>
            <a:r>
              <a:rPr sz="1150" spc="0" dirty="0" smtClean="0">
                <a:solidFill>
                  <a:srgbClr val="5F5866"/>
                </a:solidFill>
                <a:latin typeface="Arial"/>
                <a:cs typeface="Arial"/>
              </a:rPr>
              <a:t>h</a:t>
            </a:r>
            <a:r>
              <a:rPr sz="1150" spc="0" dirty="0" smtClean="0">
                <a:solidFill>
                  <a:srgbClr val="484552"/>
                </a:solidFill>
                <a:latin typeface="Arial"/>
                <a:cs typeface="Arial"/>
              </a:rPr>
              <a:t>e</a:t>
            </a:r>
            <a:r>
              <a:rPr sz="1150" spc="168" dirty="0" smtClean="0">
                <a:solidFill>
                  <a:srgbClr val="484552"/>
                </a:solidFill>
                <a:latin typeface="Arial"/>
                <a:cs typeface="Arial"/>
              </a:rPr>
              <a:t> </a:t>
            </a:r>
            <a:r>
              <a:rPr sz="1150" spc="0" dirty="0" smtClean="0">
                <a:solidFill>
                  <a:srgbClr val="484552"/>
                </a:solidFill>
                <a:latin typeface="Arial"/>
                <a:cs typeface="Arial"/>
              </a:rPr>
              <a:t>D</a:t>
            </a:r>
            <a:r>
              <a:rPr sz="1150" spc="0" dirty="0" smtClean="0">
                <a:solidFill>
                  <a:srgbClr val="5F5866"/>
                </a:solidFill>
                <a:latin typeface="Arial"/>
                <a:cs typeface="Arial"/>
              </a:rPr>
              <a:t>[)</a:t>
            </a:r>
            <a:r>
              <a:rPr sz="1150" spc="0" dirty="0" smtClean="0">
                <a:solidFill>
                  <a:srgbClr val="6D707F"/>
                </a:solidFill>
                <a:latin typeface="Arial"/>
                <a:cs typeface="Arial"/>
              </a:rPr>
              <a:t>/</a:t>
            </a:r>
            <a:r>
              <a:rPr sz="1150" spc="0" dirty="0" smtClean="0">
                <a:solidFill>
                  <a:srgbClr val="5F5866"/>
                </a:solidFill>
                <a:latin typeface="Arial"/>
                <a:cs typeface="Arial"/>
              </a:rPr>
              <a:t>D</a:t>
            </a:r>
            <a:r>
              <a:rPr sz="1150" spc="39" dirty="0" smtClean="0">
                <a:solidFill>
                  <a:srgbClr val="5F5866"/>
                </a:solidFill>
                <a:latin typeface="Arial"/>
                <a:cs typeface="Arial"/>
              </a:rPr>
              <a:t> </a:t>
            </a:r>
            <a:r>
              <a:rPr sz="1150" spc="0" dirty="0" smtClean="0">
                <a:solidFill>
                  <a:srgbClr val="5F5866"/>
                </a:solidFill>
                <a:latin typeface="Arial"/>
                <a:cs typeface="Arial"/>
              </a:rPr>
              <a:t>table</a:t>
            </a:r>
            <a:r>
              <a:rPr sz="1150" spc="74" dirty="0" smtClean="0">
                <a:solidFill>
                  <a:srgbClr val="5F5866"/>
                </a:solidFill>
                <a:latin typeface="Arial"/>
                <a:cs typeface="Arial"/>
              </a:rPr>
              <a:t> </a:t>
            </a:r>
            <a:r>
              <a:rPr sz="1150" spc="0" dirty="0" smtClean="0">
                <a:solidFill>
                  <a:srgbClr val="5F5866"/>
                </a:solidFill>
                <a:latin typeface="Arial"/>
                <a:cs typeface="Arial"/>
              </a:rPr>
              <a:t>d</a:t>
            </a:r>
            <a:r>
              <a:rPr sz="1150" spc="0" dirty="0" smtClean="0">
                <a:solidFill>
                  <a:srgbClr val="484552"/>
                </a:solidFill>
                <a:latin typeface="Arial"/>
                <a:cs typeface="Arial"/>
              </a:rPr>
              <a:t>e</a:t>
            </a:r>
            <a:r>
              <a:rPr sz="1150" spc="0" dirty="0" smtClean="0">
                <a:solidFill>
                  <a:srgbClr val="5F5866"/>
                </a:solidFill>
                <a:latin typeface="Arial"/>
                <a:cs typeface="Arial"/>
              </a:rPr>
              <a:t>fini</a:t>
            </a:r>
            <a:r>
              <a:rPr sz="1150" spc="0" dirty="0" smtClean="0">
                <a:solidFill>
                  <a:srgbClr val="484552"/>
                </a:solidFill>
                <a:latin typeface="Arial"/>
                <a:cs typeface="Arial"/>
              </a:rPr>
              <a:t>t</a:t>
            </a:r>
            <a:r>
              <a:rPr sz="1150" spc="0" dirty="0" smtClean="0">
                <a:solidFill>
                  <a:srgbClr val="4F5E75"/>
                </a:solidFill>
                <a:latin typeface="Arial"/>
                <a:cs typeface="Arial"/>
              </a:rPr>
              <a:t>i</a:t>
            </a:r>
            <a:r>
              <a:rPr sz="1150" spc="0" dirty="0" smtClean="0">
                <a:solidFill>
                  <a:srgbClr val="5F5866"/>
                </a:solidFill>
                <a:latin typeface="Arial"/>
                <a:cs typeface="Arial"/>
              </a:rPr>
              <a:t>on.</a:t>
            </a:r>
            <a:endParaRPr sz="1150" dirty="0">
              <a:latin typeface="Arial"/>
              <a:cs typeface="Arial"/>
            </a:endParaRPr>
          </a:p>
        </p:txBody>
      </p:sp>
      <p:sp>
        <p:nvSpPr>
          <p:cNvPr id="41" name="object 6"/>
          <p:cNvSpPr txBox="1"/>
          <p:nvPr/>
        </p:nvSpPr>
        <p:spPr>
          <a:xfrm>
            <a:off x="1583050" y="2730992"/>
            <a:ext cx="2130011" cy="2659610"/>
          </a:xfrm>
          <a:prstGeom prst="rect">
            <a:avLst/>
          </a:prstGeom>
        </p:spPr>
        <p:txBody>
          <a:bodyPr wrap="square" lIns="0" tIns="0" rIns="0" bIns="0" rtlCol="0">
            <a:noAutofit/>
          </a:bodyPr>
          <a:lstStyle/>
          <a:p>
            <a:pPr marL="12700" marR="21905">
              <a:lnSpc>
                <a:spcPts val="1864"/>
              </a:lnSpc>
              <a:spcBef>
                <a:spcPts val="93"/>
              </a:spcBef>
            </a:pPr>
            <a:r>
              <a:rPr sz="950" spc="0" dirty="0" smtClean="0">
                <a:solidFill>
                  <a:srgbClr val="484552"/>
                </a:solidFill>
                <a:latin typeface="Arial"/>
                <a:cs typeface="Arial"/>
              </a:rPr>
              <a:t>H</a:t>
            </a:r>
            <a:r>
              <a:rPr sz="950" spc="-51" dirty="0" smtClean="0">
                <a:solidFill>
                  <a:srgbClr val="484552"/>
                </a:solidFill>
                <a:latin typeface="Arial"/>
                <a:cs typeface="Arial"/>
              </a:rPr>
              <a:t> </a:t>
            </a:r>
            <a:r>
              <a:rPr sz="950" spc="0" dirty="0" smtClean="0">
                <a:solidFill>
                  <a:srgbClr val="484552"/>
                </a:solidFill>
                <a:latin typeface="Arial"/>
                <a:cs typeface="Arial"/>
              </a:rPr>
              <a:t>L</a:t>
            </a:r>
            <a:r>
              <a:rPr sz="950" spc="0" dirty="0" smtClean="0">
                <a:solidFill>
                  <a:srgbClr val="332F33"/>
                </a:solidFill>
                <a:latin typeface="Arial"/>
                <a:cs typeface="Arial"/>
              </a:rPr>
              <a:t>E</a:t>
            </a:r>
            <a:r>
              <a:rPr sz="950" spc="-38" dirty="0" smtClean="0">
                <a:solidFill>
                  <a:srgbClr val="332F33"/>
                </a:solidFill>
                <a:latin typeface="Arial"/>
                <a:cs typeface="Arial"/>
              </a:rPr>
              <a:t> </a:t>
            </a:r>
            <a:r>
              <a:rPr sz="1700" spc="0" dirty="0" smtClean="0">
                <a:solidFill>
                  <a:srgbClr val="332F33"/>
                </a:solidFill>
                <a:latin typeface="Times New Roman"/>
                <a:cs typeface="Times New Roman"/>
              </a:rPr>
              <a:t>=</a:t>
            </a:r>
            <a:r>
              <a:rPr sz="1700" spc="202" dirty="0" smtClean="0">
                <a:solidFill>
                  <a:srgbClr val="332F33"/>
                </a:solidFill>
                <a:latin typeface="Times New Roman"/>
                <a:cs typeface="Times New Roman"/>
              </a:rPr>
              <a:t> </a:t>
            </a:r>
            <a:r>
              <a:rPr sz="950" spc="0" dirty="0" smtClean="0">
                <a:solidFill>
                  <a:srgbClr val="484552"/>
                </a:solidFill>
                <a:latin typeface="Arial"/>
                <a:cs typeface="Arial"/>
              </a:rPr>
              <a:t>data</a:t>
            </a:r>
            <a:r>
              <a:rPr sz="950" spc="0" dirty="0" smtClean="0">
                <a:solidFill>
                  <a:srgbClr val="332F33"/>
                </a:solidFill>
                <a:latin typeface="Arial"/>
                <a:cs typeface="Arial"/>
              </a:rPr>
              <a:t>_</a:t>
            </a:r>
            <a:r>
              <a:rPr sz="950" spc="0" dirty="0" smtClean="0">
                <a:solidFill>
                  <a:srgbClr val="91CEF0"/>
                </a:solidFill>
                <a:latin typeface="Arial"/>
                <a:cs typeface="Arial"/>
              </a:rPr>
              <a:t>,</a:t>
            </a:r>
            <a:r>
              <a:rPr sz="950" spc="0" dirty="0" smtClean="0">
                <a:solidFill>
                  <a:srgbClr val="484552"/>
                </a:solidFill>
                <a:latin typeface="Arial"/>
                <a:cs typeface="Arial"/>
              </a:rPr>
              <a:t>fi</a:t>
            </a:r>
            <a:r>
              <a:rPr sz="950" spc="0" dirty="0" smtClean="0">
                <a:solidFill>
                  <a:srgbClr val="E5AE6D"/>
                </a:solidFill>
                <a:latin typeface="Arial"/>
                <a:cs typeface="Arial"/>
              </a:rPr>
              <a:t>l</a:t>
            </a:r>
            <a:r>
              <a:rPr sz="950" spc="0" dirty="0" smtClean="0">
                <a:solidFill>
                  <a:srgbClr val="4F5E75"/>
                </a:solidFill>
                <a:latin typeface="Arial"/>
                <a:cs typeface="Arial"/>
              </a:rPr>
              <a:t>l</a:t>
            </a:r>
            <a:r>
              <a:rPr sz="950" spc="0" dirty="0" smtClean="0">
                <a:solidFill>
                  <a:srgbClr val="484552"/>
                </a:solidFill>
                <a:latin typeface="Arial"/>
                <a:cs typeface="Arial"/>
              </a:rPr>
              <a:t>e3</a:t>
            </a:r>
            <a:r>
              <a:rPr sz="950" spc="94" dirty="0" smtClean="0">
                <a:solidFill>
                  <a:srgbClr val="484552"/>
                </a:solidFill>
                <a:latin typeface="Arial"/>
                <a:cs typeface="Arial"/>
              </a:rPr>
              <a:t> </a:t>
            </a:r>
            <a:r>
              <a:rPr sz="950" spc="0" dirty="0" smtClean="0">
                <a:solidFill>
                  <a:srgbClr val="484552"/>
                </a:solidFill>
                <a:latin typeface="Arial"/>
                <a:cs typeface="Arial"/>
              </a:rPr>
              <a:t>;</a:t>
            </a:r>
            <a:endParaRPr sz="950">
              <a:latin typeface="Arial"/>
              <a:cs typeface="Arial"/>
            </a:endParaRPr>
          </a:p>
          <a:p>
            <a:pPr marL="12700" marR="21905">
              <a:lnSpc>
                <a:spcPts val="1025"/>
              </a:lnSpc>
            </a:pPr>
            <a:r>
              <a:rPr sz="1000" dirty="0" smtClean="0">
                <a:solidFill>
                  <a:srgbClr val="E5AE6D"/>
                </a:solidFill>
                <a:latin typeface="Arial"/>
                <a:cs typeface="Arial"/>
              </a:rPr>
              <a:t>1</a:t>
            </a:r>
            <a:r>
              <a:rPr sz="1000" dirty="0" smtClean="0">
                <a:solidFill>
                  <a:srgbClr val="28415F"/>
                </a:solidFill>
                <a:latin typeface="Arial"/>
                <a:cs typeface="Arial"/>
              </a:rPr>
              <a:t>1</a:t>
            </a:r>
            <a:r>
              <a:rPr sz="1000" spc="-134" dirty="0" smtClean="0">
                <a:solidFill>
                  <a:srgbClr val="28415F"/>
                </a:solidFill>
                <a:latin typeface="Arial"/>
                <a:cs typeface="Arial"/>
              </a:rPr>
              <a:t> </a:t>
            </a:r>
            <a:r>
              <a:rPr sz="1000" spc="0" dirty="0" smtClean="0">
                <a:solidFill>
                  <a:srgbClr val="5F5866"/>
                </a:solidFill>
                <a:latin typeface="Arial"/>
                <a:cs typeface="Arial"/>
              </a:rPr>
              <a:t>INI</a:t>
            </a:r>
            <a:r>
              <a:rPr sz="1000" spc="0" dirty="0" smtClean="0">
                <a:solidFill>
                  <a:srgbClr val="484552"/>
                </a:solidFill>
                <a:latin typeface="Arial"/>
                <a:cs typeface="Arial"/>
              </a:rPr>
              <a:t>SE</a:t>
            </a:r>
            <a:r>
              <a:rPr sz="1000" spc="-134" dirty="0" smtClean="0">
                <a:solidFill>
                  <a:srgbClr val="484552"/>
                </a:solidFill>
                <a:latin typeface="Arial"/>
                <a:cs typeface="Arial"/>
              </a:rPr>
              <a:t> </a:t>
            </a:r>
            <a:r>
              <a:rPr sz="1000" spc="0" dirty="0" smtClean="0">
                <a:solidFill>
                  <a:srgbClr val="484552"/>
                </a:solidFill>
                <a:latin typeface="Arial"/>
                <a:cs typeface="Arial"/>
              </a:rPr>
              <a:t>R</a:t>
            </a:r>
            <a:r>
              <a:rPr sz="1000" spc="0" dirty="0" smtClean="0">
                <a:solidFill>
                  <a:srgbClr val="332F33"/>
                </a:solidFill>
                <a:latin typeface="Arial"/>
                <a:cs typeface="Arial"/>
              </a:rPr>
              <a:t>T</a:t>
            </a:r>
            <a:r>
              <a:rPr sz="1000" spc="109" dirty="0" smtClean="0">
                <a:solidFill>
                  <a:srgbClr val="332F33"/>
                </a:solidFill>
                <a:latin typeface="Arial"/>
                <a:cs typeface="Arial"/>
              </a:rPr>
              <a:t> </a:t>
            </a:r>
            <a:r>
              <a:rPr sz="1000" spc="0" dirty="0" smtClean="0">
                <a:solidFill>
                  <a:srgbClr val="5F5866"/>
                </a:solidFill>
                <a:latin typeface="Arial"/>
                <a:cs typeface="Arial"/>
              </a:rPr>
              <a:t>I</a:t>
            </a:r>
            <a:r>
              <a:rPr sz="1000" spc="-134" dirty="0" smtClean="0">
                <a:solidFill>
                  <a:srgbClr val="5F5866"/>
                </a:solidFill>
                <a:latin typeface="Arial"/>
                <a:cs typeface="Arial"/>
              </a:rPr>
              <a:t> </a:t>
            </a:r>
            <a:r>
              <a:rPr sz="1000" spc="0" dirty="0" smtClean="0">
                <a:solidFill>
                  <a:srgbClr val="484552"/>
                </a:solidFill>
                <a:latin typeface="Arial"/>
                <a:cs typeface="Arial"/>
              </a:rPr>
              <a:t>N</a:t>
            </a:r>
            <a:r>
              <a:rPr sz="1000" spc="0" dirty="0" smtClean="0">
                <a:solidFill>
                  <a:srgbClr val="91CEF0"/>
                </a:solidFill>
                <a:latin typeface="Arial"/>
                <a:cs typeface="Arial"/>
              </a:rPr>
              <a:t>I</a:t>
            </a:r>
            <a:r>
              <a:rPr sz="1000" spc="0" dirty="0" smtClean="0">
                <a:solidFill>
                  <a:srgbClr val="332F33"/>
                </a:solidFill>
                <a:latin typeface="Arial"/>
                <a:cs typeface="Arial"/>
              </a:rPr>
              <a:t>T</a:t>
            </a:r>
            <a:r>
              <a:rPr sz="1000" spc="0" dirty="0" smtClean="0">
                <a:solidFill>
                  <a:srgbClr val="484552"/>
                </a:solidFill>
                <a:latin typeface="Arial"/>
                <a:cs typeface="Arial"/>
              </a:rPr>
              <a:t>O</a:t>
            </a:r>
            <a:r>
              <a:rPr sz="1000" spc="64" dirty="0" smtClean="0">
                <a:solidFill>
                  <a:srgbClr val="484552"/>
                </a:solidFill>
                <a:latin typeface="Arial"/>
                <a:cs typeface="Arial"/>
              </a:rPr>
              <a:t> </a:t>
            </a:r>
            <a:r>
              <a:rPr sz="1000" spc="0" dirty="0" smtClean="0">
                <a:solidFill>
                  <a:srgbClr val="484552"/>
                </a:solidFill>
                <a:latin typeface="Times New Roman"/>
                <a:cs typeface="Times New Roman"/>
              </a:rPr>
              <a:t>Acco</a:t>
            </a:r>
            <a:r>
              <a:rPr sz="1000" spc="0" dirty="0" smtClean="0">
                <a:solidFill>
                  <a:srgbClr val="5F5866"/>
                </a:solidFill>
                <a:latin typeface="Times New Roman"/>
                <a:cs typeface="Times New Roman"/>
              </a:rPr>
              <a:t>u</a:t>
            </a:r>
            <a:r>
              <a:rPr sz="1000" spc="-130" dirty="0" smtClean="0">
                <a:solidFill>
                  <a:srgbClr val="5F5866"/>
                </a:solidFill>
                <a:latin typeface="Times New Roman"/>
                <a:cs typeface="Times New Roman"/>
              </a:rPr>
              <a:t> </a:t>
            </a:r>
            <a:r>
              <a:rPr sz="1000" spc="0" dirty="0" smtClean="0">
                <a:solidFill>
                  <a:srgbClr val="484552"/>
                </a:solidFill>
                <a:latin typeface="Arial"/>
                <a:cs typeface="Arial"/>
              </a:rPr>
              <a:t>nits</a:t>
            </a:r>
            <a:endParaRPr sz="1000">
              <a:latin typeface="Arial"/>
              <a:cs typeface="Arial"/>
            </a:endParaRPr>
          </a:p>
          <a:p>
            <a:pPr marL="12700" marR="21905">
              <a:lnSpc>
                <a:spcPts val="1195"/>
              </a:lnSpc>
              <a:spcBef>
                <a:spcPts val="8"/>
              </a:spcBef>
            </a:pPr>
            <a:r>
              <a:rPr sz="1050" spc="0" dirty="0" smtClean="0">
                <a:solidFill>
                  <a:srgbClr val="5F5866"/>
                </a:solidFill>
                <a:latin typeface="Arial"/>
                <a:cs typeface="Arial"/>
              </a:rPr>
              <a:t>(</a:t>
            </a:r>
            <a:endParaRPr sz="1050">
              <a:latin typeface="Arial"/>
              <a:cs typeface="Arial"/>
            </a:endParaRPr>
          </a:p>
          <a:p>
            <a:pPr marL="938601">
              <a:lnSpc>
                <a:spcPct val="95825"/>
              </a:lnSpc>
            </a:pPr>
            <a:r>
              <a:rPr sz="1000" dirty="0" smtClean="0">
                <a:solidFill>
                  <a:srgbClr val="484552"/>
                </a:solidFill>
                <a:latin typeface="Times New Roman"/>
                <a:cs typeface="Times New Roman"/>
              </a:rPr>
              <a:t>Aocountt</a:t>
            </a:r>
            <a:r>
              <a:rPr sz="1000" dirty="0" smtClean="0">
                <a:solidFill>
                  <a:srgbClr val="91CEF0"/>
                </a:solidFill>
                <a:latin typeface="Times New Roman"/>
                <a:cs typeface="Times New Roman"/>
              </a:rPr>
              <a:t>:</a:t>
            </a:r>
            <a:r>
              <a:rPr sz="1000" dirty="0" smtClean="0">
                <a:solidFill>
                  <a:srgbClr val="332F33"/>
                </a:solidFill>
                <a:latin typeface="Times New Roman"/>
                <a:cs typeface="Times New Roman"/>
              </a:rPr>
              <a:t>_</a:t>
            </a:r>
            <a:r>
              <a:rPr sz="1000" dirty="0" smtClean="0">
                <a:solidFill>
                  <a:srgbClr val="5F5866"/>
                </a:solidFill>
                <a:latin typeface="Times New Roman"/>
                <a:cs typeface="Times New Roman"/>
              </a:rPr>
              <a:t>Nu</a:t>
            </a:r>
            <a:r>
              <a:rPr sz="1000" dirty="0" smtClean="0">
                <a:solidFill>
                  <a:srgbClr val="484552"/>
                </a:solidFill>
                <a:latin typeface="Times New Roman"/>
                <a:cs typeface="Times New Roman"/>
              </a:rPr>
              <a:t>mbe</a:t>
            </a:r>
            <a:r>
              <a:rPr sz="1000" dirty="0" smtClean="0">
                <a:solidFill>
                  <a:srgbClr val="5F5866"/>
                </a:solidFill>
                <a:latin typeface="Times New Roman"/>
                <a:cs typeface="Times New Roman"/>
              </a:rPr>
              <a:t>r,</a:t>
            </a:r>
            <a:endParaRPr sz="1000">
              <a:latin typeface="Times New Roman"/>
              <a:cs typeface="Times New Roman"/>
            </a:endParaRPr>
          </a:p>
          <a:p>
            <a:pPr marL="938601" marR="623060" indent="9144">
              <a:lnSpc>
                <a:spcPts val="1149"/>
              </a:lnSpc>
              <a:spcBef>
                <a:spcPts val="50"/>
              </a:spcBef>
            </a:pPr>
            <a:r>
              <a:rPr sz="1000" dirty="0" smtClean="0">
                <a:solidFill>
                  <a:srgbClr val="484552"/>
                </a:solidFill>
                <a:latin typeface="Arial"/>
                <a:cs typeface="Arial"/>
              </a:rPr>
              <a:t>N</a:t>
            </a:r>
            <a:r>
              <a:rPr sz="1000" dirty="0" smtClean="0">
                <a:solidFill>
                  <a:srgbClr val="91CEF0"/>
                </a:solidFill>
                <a:latin typeface="Arial"/>
                <a:cs typeface="Arial"/>
              </a:rPr>
              <a:t>l</a:t>
            </a:r>
            <a:r>
              <a:rPr sz="1000" dirty="0" smtClean="0">
                <a:solidFill>
                  <a:srgbClr val="5F5866"/>
                </a:solidFill>
                <a:latin typeface="Arial"/>
                <a:cs typeface="Arial"/>
              </a:rPr>
              <a:t>t11</a:t>
            </a:r>
            <a:r>
              <a:rPr sz="1000" dirty="0" smtClean="0">
                <a:solidFill>
                  <a:srgbClr val="484552"/>
                </a:solidFill>
                <a:latin typeface="Arial"/>
                <a:cs typeface="Arial"/>
              </a:rPr>
              <a:t>m</a:t>
            </a:r>
            <a:r>
              <a:rPr sz="1000" dirty="0" smtClean="0">
                <a:solidFill>
                  <a:srgbClr val="5F5866"/>
                </a:solidFill>
                <a:latin typeface="Arial"/>
                <a:cs typeface="Arial"/>
              </a:rPr>
              <a:t>b</a:t>
            </a:r>
            <a:r>
              <a:rPr sz="1000" dirty="0" smtClean="0">
                <a:solidFill>
                  <a:srgbClr val="484552"/>
                </a:solidFill>
                <a:latin typeface="Arial"/>
                <a:cs typeface="Arial"/>
              </a:rPr>
              <a:t>e</a:t>
            </a:r>
            <a:r>
              <a:rPr sz="1000" dirty="0" smtClean="0">
                <a:solidFill>
                  <a:srgbClr val="5F5866"/>
                </a:solidFill>
                <a:latin typeface="Arial"/>
                <a:cs typeface="Arial"/>
              </a:rPr>
              <a:t>ir, </a:t>
            </a:r>
            <a:endParaRPr sz="950">
              <a:latin typeface="Arial"/>
              <a:cs typeface="Arial"/>
            </a:endParaRPr>
          </a:p>
          <a:p>
            <a:pPr marL="938601" marR="623060">
              <a:lnSpc>
                <a:spcPts val="1092"/>
              </a:lnSpc>
              <a:spcBef>
                <a:spcPts val="124"/>
              </a:spcBef>
            </a:pPr>
            <a:r>
              <a:rPr sz="950" dirty="0" smtClean="0">
                <a:solidFill>
                  <a:srgbClr val="484552"/>
                </a:solidFill>
                <a:latin typeface="Arial"/>
                <a:cs typeface="Arial"/>
              </a:rPr>
              <a:t>Sit</a:t>
            </a:r>
            <a:r>
              <a:rPr sz="950" dirty="0" smtClean="0">
                <a:solidFill>
                  <a:srgbClr val="E5AE6D"/>
                </a:solidFill>
                <a:latin typeface="Arial"/>
                <a:cs typeface="Arial"/>
              </a:rPr>
              <a:t>1</a:t>
            </a:r>
            <a:r>
              <a:rPr sz="950" dirty="0" smtClean="0">
                <a:solidFill>
                  <a:srgbClr val="484552"/>
                </a:solidFill>
                <a:latin typeface="Arial"/>
                <a:cs typeface="Arial"/>
              </a:rPr>
              <a:t>re</a:t>
            </a:r>
            <a:r>
              <a:rPr sz="950" dirty="0" smtClean="0">
                <a:solidFill>
                  <a:srgbClr val="332F33"/>
                </a:solidFill>
                <a:latin typeface="Arial"/>
                <a:cs typeface="Arial"/>
              </a:rPr>
              <a:t>e</a:t>
            </a:r>
            <a:r>
              <a:rPr sz="950" dirty="0" smtClean="0">
                <a:solidFill>
                  <a:srgbClr val="5F5866"/>
                </a:solidFill>
                <a:latin typeface="Arial"/>
                <a:cs typeface="Arial"/>
              </a:rPr>
              <a:t>t:, </a:t>
            </a:r>
            <a:endParaRPr sz="1000">
              <a:latin typeface="Arial"/>
              <a:cs typeface="Arial"/>
            </a:endParaRPr>
          </a:p>
          <a:p>
            <a:pPr marL="938601" marR="623060">
              <a:lnSpc>
                <a:spcPts val="1149"/>
              </a:lnSpc>
              <a:spcBef>
                <a:spcPts val="117"/>
              </a:spcBef>
            </a:pPr>
            <a:r>
              <a:rPr sz="1000" dirty="0" smtClean="0">
                <a:solidFill>
                  <a:srgbClr val="484552"/>
                </a:solidFill>
                <a:latin typeface="Arial"/>
                <a:cs typeface="Arial"/>
              </a:rPr>
              <a:t>C</a:t>
            </a:r>
            <a:r>
              <a:rPr sz="1000" dirty="0" smtClean="0">
                <a:solidFill>
                  <a:srgbClr val="7E5648"/>
                </a:solidFill>
                <a:latin typeface="Arial"/>
                <a:cs typeface="Arial"/>
              </a:rPr>
              <a:t>i</a:t>
            </a:r>
            <a:r>
              <a:rPr sz="1000" dirty="0" smtClean="0">
                <a:solidFill>
                  <a:srgbClr val="5F5866"/>
                </a:solidFill>
                <a:latin typeface="Arial"/>
                <a:cs typeface="Arial"/>
              </a:rPr>
              <a:t>'t.V11</a:t>
            </a:r>
            <a:endParaRPr sz="1000">
              <a:latin typeface="Arial"/>
              <a:cs typeface="Arial"/>
            </a:endParaRPr>
          </a:p>
          <a:p>
            <a:pPr marL="916852" marR="808343" algn="ctr">
              <a:lnSpc>
                <a:spcPts val="950"/>
              </a:lnSpc>
              <a:spcBef>
                <a:spcPts val="171"/>
              </a:spcBef>
            </a:pPr>
            <a:r>
              <a:rPr sz="950" dirty="0" smtClean="0">
                <a:solidFill>
                  <a:srgbClr val="484552"/>
                </a:solidFill>
                <a:latin typeface="Arial"/>
                <a:cs typeface="Arial"/>
              </a:rPr>
              <a:t>Sta</a:t>
            </a:r>
            <a:r>
              <a:rPr sz="950" dirty="0" smtClean="0">
                <a:solidFill>
                  <a:srgbClr val="332F33"/>
                </a:solidFill>
                <a:latin typeface="Arial"/>
                <a:cs typeface="Arial"/>
              </a:rPr>
              <a:t>t</a:t>
            </a:r>
            <a:r>
              <a:rPr sz="950" dirty="0" smtClean="0">
                <a:solidFill>
                  <a:srgbClr val="484552"/>
                </a:solidFill>
                <a:latin typeface="Arial"/>
                <a:cs typeface="Arial"/>
              </a:rPr>
              <a:t>e</a:t>
            </a:r>
            <a:r>
              <a:rPr sz="950" dirty="0" smtClean="0">
                <a:solidFill>
                  <a:srgbClr val="5F5866"/>
                </a:solidFill>
                <a:latin typeface="Arial"/>
                <a:cs typeface="Arial"/>
              </a:rPr>
              <a:t>,</a:t>
            </a:r>
            <a:endParaRPr sz="950">
              <a:latin typeface="Arial"/>
              <a:cs typeface="Arial"/>
            </a:endParaRPr>
          </a:p>
          <a:p>
            <a:pPr marL="938601" marR="21905">
              <a:lnSpc>
                <a:spcPct val="95825"/>
              </a:lnSpc>
              <a:spcBef>
                <a:spcPts val="17"/>
              </a:spcBef>
            </a:pPr>
            <a:r>
              <a:rPr sz="1000" dirty="0" smtClean="0">
                <a:solidFill>
                  <a:srgbClr val="484552"/>
                </a:solidFill>
                <a:latin typeface="Arial"/>
                <a:cs typeface="Arial"/>
              </a:rPr>
              <a:t>Zip</a:t>
            </a:r>
            <a:r>
              <a:rPr sz="1000" dirty="0" smtClean="0">
                <a:solidFill>
                  <a:srgbClr val="332F33"/>
                </a:solidFill>
                <a:latin typeface="Arial"/>
                <a:cs typeface="Arial"/>
              </a:rPr>
              <a:t>_</a:t>
            </a:r>
            <a:r>
              <a:rPr sz="1000" dirty="0" smtClean="0">
                <a:solidFill>
                  <a:srgbClr val="484552"/>
                </a:solidFill>
                <a:latin typeface="Arial"/>
                <a:cs typeface="Arial"/>
              </a:rPr>
              <a:t>Code</a:t>
            </a:r>
            <a:endParaRPr sz="1000">
              <a:latin typeface="Arial"/>
              <a:cs typeface="Arial"/>
            </a:endParaRPr>
          </a:p>
          <a:p>
            <a:pPr marL="12700" marR="21905">
              <a:lnSpc>
                <a:spcPts val="1180"/>
              </a:lnSpc>
              <a:spcBef>
                <a:spcPts val="59"/>
              </a:spcBef>
            </a:pPr>
            <a:r>
              <a:rPr sz="1050" spc="0" dirty="0" smtClean="0">
                <a:solidFill>
                  <a:srgbClr val="5F5866"/>
                </a:solidFill>
                <a:latin typeface="Arial"/>
                <a:cs typeface="Arial"/>
              </a:rPr>
              <a:t>)</a:t>
            </a:r>
            <a:endParaRPr sz="1050">
              <a:latin typeface="Arial"/>
              <a:cs typeface="Arial"/>
            </a:endParaRPr>
          </a:p>
          <a:p>
            <a:pPr marL="12700" marR="21905">
              <a:lnSpc>
                <a:spcPct val="95825"/>
              </a:lnSpc>
              <a:spcBef>
                <a:spcPts val="20"/>
              </a:spcBef>
            </a:pPr>
            <a:r>
              <a:rPr sz="1000" dirty="0" smtClean="0">
                <a:solidFill>
                  <a:srgbClr val="5F5866"/>
                </a:solidFill>
                <a:latin typeface="Arial"/>
                <a:cs typeface="Arial"/>
              </a:rPr>
              <a:t>V</a:t>
            </a:r>
            <a:r>
              <a:rPr sz="1000" dirty="0" smtClean="0">
                <a:solidFill>
                  <a:srgbClr val="484552"/>
                </a:solidFill>
                <a:latin typeface="Arial"/>
                <a:cs typeface="Arial"/>
              </a:rPr>
              <a:t>A</a:t>
            </a:r>
            <a:r>
              <a:rPr sz="1000" dirty="0" smtClean="0">
                <a:solidFill>
                  <a:srgbClr val="332F33"/>
                </a:solidFill>
                <a:latin typeface="Arial"/>
                <a:cs typeface="Arial"/>
              </a:rPr>
              <a:t>L</a:t>
            </a:r>
            <a:r>
              <a:rPr sz="1000" dirty="0" smtClean="0">
                <a:solidFill>
                  <a:srgbClr val="484552"/>
                </a:solidFill>
                <a:latin typeface="Arial"/>
                <a:cs typeface="Arial"/>
              </a:rPr>
              <a:t>UES.</a:t>
            </a:r>
            <a:endParaRPr sz="1000">
              <a:latin typeface="Arial"/>
              <a:cs typeface="Arial"/>
            </a:endParaRPr>
          </a:p>
          <a:p>
            <a:pPr marL="12700" marR="21905">
              <a:lnSpc>
                <a:spcPct val="95825"/>
              </a:lnSpc>
              <a:spcBef>
                <a:spcPts val="40"/>
              </a:spcBef>
            </a:pPr>
            <a:r>
              <a:rPr sz="1000" dirty="0" smtClean="0">
                <a:solidFill>
                  <a:srgbClr val="5F5866"/>
                </a:solidFill>
                <a:latin typeface="Times New Roman"/>
                <a:cs typeface="Times New Roman"/>
              </a:rPr>
              <a:t>(</a:t>
            </a:r>
            <a:r>
              <a:rPr sz="1000" spc="-104" dirty="0" smtClean="0">
                <a:solidFill>
                  <a:srgbClr val="5F5866"/>
                </a:solidFill>
                <a:latin typeface="Times New Roman"/>
                <a:cs typeface="Times New Roman"/>
              </a:rPr>
              <a:t> </a:t>
            </a:r>
            <a:r>
              <a:rPr sz="1000" spc="0" dirty="0" smtClean="0">
                <a:solidFill>
                  <a:srgbClr val="5F5866"/>
                </a:solidFill>
                <a:latin typeface="Times New Roman"/>
                <a:cs typeface="Times New Roman"/>
              </a:rPr>
              <a:t>:</a:t>
            </a:r>
            <a:r>
              <a:rPr sz="1000" spc="0" dirty="0" smtClean="0">
                <a:solidFill>
                  <a:srgbClr val="484552"/>
                </a:solidFill>
                <a:latin typeface="Times New Roman"/>
                <a:cs typeface="Times New Roman"/>
              </a:rPr>
              <a:t>A</a:t>
            </a:r>
            <a:r>
              <a:rPr sz="1000" spc="0" dirty="0" smtClean="0">
                <a:solidFill>
                  <a:srgbClr val="5F5866"/>
                </a:solidFill>
                <a:latin typeface="Times New Roman"/>
                <a:cs typeface="Times New Roman"/>
              </a:rPr>
              <a:t>c</a:t>
            </a:r>
            <a:r>
              <a:rPr sz="1000" spc="0" dirty="0" smtClean="0">
                <a:solidFill>
                  <a:srgbClr val="484552"/>
                </a:solidFill>
                <a:latin typeface="Times New Roman"/>
                <a:cs typeface="Times New Roman"/>
              </a:rPr>
              <a:t>co</a:t>
            </a:r>
            <a:r>
              <a:rPr sz="1000" spc="-125" dirty="0" smtClean="0">
                <a:solidFill>
                  <a:srgbClr val="484552"/>
                </a:solidFill>
                <a:latin typeface="Times New Roman"/>
                <a:cs typeface="Times New Roman"/>
              </a:rPr>
              <a:t> </a:t>
            </a:r>
            <a:r>
              <a:rPr sz="1000" spc="0" dirty="0" smtClean="0">
                <a:solidFill>
                  <a:srgbClr val="484552"/>
                </a:solidFill>
                <a:latin typeface="Times New Roman"/>
                <a:cs typeface="Times New Roman"/>
              </a:rPr>
              <a:t>u</a:t>
            </a:r>
            <a:r>
              <a:rPr sz="1000" spc="-104" dirty="0" smtClean="0">
                <a:solidFill>
                  <a:srgbClr val="484552"/>
                </a:solidFill>
                <a:latin typeface="Times New Roman"/>
                <a:cs typeface="Times New Roman"/>
              </a:rPr>
              <a:t> </a:t>
            </a:r>
            <a:r>
              <a:rPr sz="1000" spc="0" dirty="0" smtClean="0">
                <a:solidFill>
                  <a:srgbClr val="484552"/>
                </a:solidFill>
                <a:latin typeface="Times New Roman"/>
                <a:cs typeface="Times New Roman"/>
              </a:rPr>
              <a:t>ntt:</a:t>
            </a:r>
            <a:r>
              <a:rPr sz="1000" spc="0" dirty="0" smtClean="0">
                <a:solidFill>
                  <a:srgbClr val="332F33"/>
                </a:solidFill>
                <a:latin typeface="Times New Roman"/>
                <a:cs typeface="Times New Roman"/>
              </a:rPr>
              <a:t>_</a:t>
            </a:r>
            <a:r>
              <a:rPr sz="1000" spc="0" dirty="0" smtClean="0">
                <a:solidFill>
                  <a:srgbClr val="E5AE6D"/>
                </a:solidFill>
                <a:latin typeface="Times New Roman"/>
                <a:cs typeface="Times New Roman"/>
              </a:rPr>
              <a:t>I</a:t>
            </a:r>
            <a:r>
              <a:rPr sz="1000" spc="0" dirty="0" smtClean="0">
                <a:solidFill>
                  <a:srgbClr val="484552"/>
                </a:solidFill>
                <a:latin typeface="Times New Roman"/>
                <a:cs typeface="Times New Roman"/>
              </a:rPr>
              <a:t>N</a:t>
            </a:r>
            <a:r>
              <a:rPr sz="1000" spc="-104" dirty="0" smtClean="0">
                <a:solidFill>
                  <a:srgbClr val="484552"/>
                </a:solidFill>
                <a:latin typeface="Times New Roman"/>
                <a:cs typeface="Times New Roman"/>
              </a:rPr>
              <a:t> </a:t>
            </a:r>
            <a:r>
              <a:rPr sz="1000" spc="0" dirty="0" smtClean="0">
                <a:solidFill>
                  <a:srgbClr val="5F5866"/>
                </a:solidFill>
                <a:latin typeface="Times New Roman"/>
                <a:cs typeface="Times New Roman"/>
              </a:rPr>
              <a:t>u</a:t>
            </a:r>
            <a:r>
              <a:rPr sz="1000" spc="0" dirty="0" smtClean="0">
                <a:solidFill>
                  <a:srgbClr val="484552"/>
                </a:solidFill>
                <a:latin typeface="Times New Roman"/>
                <a:cs typeface="Times New Roman"/>
              </a:rPr>
              <a:t>mber</a:t>
            </a:r>
            <a:r>
              <a:rPr sz="1000" spc="0" dirty="0" smtClean="0">
                <a:solidFill>
                  <a:srgbClr val="5F5866"/>
                </a:solidFill>
                <a:latin typeface="Times New Roman"/>
                <a:cs typeface="Times New Roman"/>
              </a:rPr>
              <a:t>,</a:t>
            </a:r>
            <a:endParaRPr sz="1000">
              <a:latin typeface="Times New Roman"/>
              <a:cs typeface="Times New Roman"/>
            </a:endParaRPr>
          </a:p>
          <a:p>
            <a:pPr marL="19558" marR="21905">
              <a:lnSpc>
                <a:spcPct val="95825"/>
              </a:lnSpc>
              <a:spcBef>
                <a:spcPts val="55"/>
              </a:spcBef>
            </a:pPr>
            <a:r>
              <a:rPr sz="1000" dirty="0" smtClean="0">
                <a:solidFill>
                  <a:srgbClr val="484552"/>
                </a:solidFill>
                <a:latin typeface="Times New Roman"/>
                <a:cs typeface="Times New Roman"/>
              </a:rPr>
              <a:t>:Numb</a:t>
            </a:r>
            <a:r>
              <a:rPr sz="1000" dirty="0" smtClean="0">
                <a:solidFill>
                  <a:srgbClr val="332F33"/>
                </a:solidFill>
                <a:latin typeface="Times New Roman"/>
                <a:cs typeface="Times New Roman"/>
              </a:rPr>
              <a:t>e</a:t>
            </a:r>
            <a:r>
              <a:rPr sz="1000" dirty="0" smtClean="0">
                <a:solidFill>
                  <a:srgbClr val="5F5866"/>
                </a:solidFill>
                <a:latin typeface="Times New Roman"/>
                <a:cs typeface="Times New Roman"/>
              </a:rPr>
              <a:t>r,</a:t>
            </a:r>
            <a:endParaRPr sz="1000">
              <a:latin typeface="Times New Roman"/>
              <a:cs typeface="Times New Roman"/>
            </a:endParaRPr>
          </a:p>
          <a:p>
            <a:pPr marL="19558" marR="21905">
              <a:lnSpc>
                <a:spcPct val="95825"/>
              </a:lnSpc>
              <a:spcBef>
                <a:spcPts val="95"/>
              </a:spcBef>
            </a:pPr>
            <a:r>
              <a:rPr sz="950" dirty="0" smtClean="0">
                <a:solidFill>
                  <a:srgbClr val="484552"/>
                </a:solidFill>
                <a:latin typeface="Arial"/>
                <a:cs typeface="Arial"/>
              </a:rPr>
              <a:t>:S</a:t>
            </a:r>
            <a:r>
              <a:rPr sz="950" dirty="0" smtClean="0">
                <a:solidFill>
                  <a:srgbClr val="5F5866"/>
                </a:solidFill>
                <a:latin typeface="Arial"/>
                <a:cs typeface="Arial"/>
              </a:rPr>
              <a:t>t</a:t>
            </a:r>
            <a:r>
              <a:rPr sz="950" dirty="0" smtClean="0">
                <a:solidFill>
                  <a:srgbClr val="484552"/>
                </a:solidFill>
                <a:latin typeface="Arial"/>
                <a:cs typeface="Arial"/>
              </a:rPr>
              <a:t>r</a:t>
            </a:r>
            <a:r>
              <a:rPr sz="950" dirty="0" smtClean="0">
                <a:solidFill>
                  <a:srgbClr val="332F33"/>
                </a:solidFill>
                <a:latin typeface="Arial"/>
                <a:cs typeface="Arial"/>
              </a:rPr>
              <a:t>e</a:t>
            </a:r>
            <a:r>
              <a:rPr sz="950" dirty="0" smtClean="0">
                <a:solidFill>
                  <a:srgbClr val="484552"/>
                </a:solidFill>
                <a:latin typeface="Arial"/>
                <a:cs typeface="Arial"/>
              </a:rPr>
              <a:t>e</a:t>
            </a:r>
            <a:r>
              <a:rPr sz="950" dirty="0" smtClean="0">
                <a:solidFill>
                  <a:srgbClr val="332F33"/>
                </a:solidFill>
                <a:latin typeface="Arial"/>
                <a:cs typeface="Arial"/>
              </a:rPr>
              <a:t>t</a:t>
            </a:r>
            <a:r>
              <a:rPr sz="950" dirty="0" smtClean="0">
                <a:solidFill>
                  <a:srgbClr val="484552"/>
                </a:solidFill>
                <a:latin typeface="Arial"/>
                <a:cs typeface="Arial"/>
              </a:rPr>
              <a:t>,</a:t>
            </a:r>
            <a:endParaRPr sz="950">
              <a:latin typeface="Arial"/>
              <a:cs typeface="Arial"/>
            </a:endParaRPr>
          </a:p>
          <a:p>
            <a:pPr marL="19558" marR="21905">
              <a:lnSpc>
                <a:spcPts val="1290"/>
              </a:lnSpc>
              <a:spcBef>
                <a:spcPts val="64"/>
              </a:spcBef>
            </a:pPr>
            <a:r>
              <a:rPr sz="1000" dirty="0" smtClean="0">
                <a:solidFill>
                  <a:srgbClr val="484552"/>
                </a:solidFill>
                <a:latin typeface="Arial"/>
                <a:cs typeface="Arial"/>
              </a:rPr>
              <a:t>:C</a:t>
            </a:r>
            <a:r>
              <a:rPr sz="1000" dirty="0" smtClean="0">
                <a:solidFill>
                  <a:srgbClr val="3D2F66"/>
                </a:solidFill>
                <a:latin typeface="Arial"/>
                <a:cs typeface="Arial"/>
              </a:rPr>
              <a:t>i</a:t>
            </a:r>
            <a:r>
              <a:rPr sz="1000" dirty="0" smtClean="0">
                <a:solidFill>
                  <a:srgbClr val="484552"/>
                </a:solidFill>
                <a:latin typeface="Arial"/>
                <a:cs typeface="Arial"/>
              </a:rPr>
              <a:t>t</a:t>
            </a:r>
            <a:r>
              <a:rPr sz="1000" dirty="0" smtClean="0">
                <a:solidFill>
                  <a:srgbClr val="5F5866"/>
                </a:solidFill>
                <a:latin typeface="Segoe UI"/>
                <a:cs typeface="Segoe UI"/>
              </a:rPr>
              <a:t>�</a:t>
            </a:r>
            <a:endParaRPr sz="1000">
              <a:latin typeface="Segoe UI"/>
              <a:cs typeface="Segoe UI"/>
            </a:endParaRPr>
          </a:p>
          <a:p>
            <a:pPr marL="19558" marR="21905">
              <a:lnSpc>
                <a:spcPct val="95825"/>
              </a:lnSpc>
            </a:pPr>
            <a:r>
              <a:rPr sz="950" dirty="0" smtClean="0">
                <a:solidFill>
                  <a:srgbClr val="484552"/>
                </a:solidFill>
                <a:latin typeface="Arial"/>
                <a:cs typeface="Arial"/>
              </a:rPr>
              <a:t>:State</a:t>
            </a:r>
            <a:r>
              <a:rPr sz="950" dirty="0" smtClean="0">
                <a:solidFill>
                  <a:srgbClr val="5F5866"/>
                </a:solidFill>
                <a:latin typeface="Arial"/>
                <a:cs typeface="Arial"/>
              </a:rPr>
              <a:t>,</a:t>
            </a:r>
            <a:endParaRPr sz="950">
              <a:latin typeface="Arial"/>
              <a:cs typeface="Arial"/>
            </a:endParaRPr>
          </a:p>
          <a:p>
            <a:pPr marL="19558" marR="21905">
              <a:lnSpc>
                <a:spcPct val="95825"/>
              </a:lnSpc>
              <a:spcBef>
                <a:spcPts val="45"/>
              </a:spcBef>
            </a:pPr>
            <a:r>
              <a:rPr sz="1000" dirty="0" smtClean="0">
                <a:solidFill>
                  <a:srgbClr val="484552"/>
                </a:solidFill>
                <a:latin typeface="Arial"/>
                <a:cs typeface="Arial"/>
              </a:rPr>
              <a:t>:Zip</a:t>
            </a:r>
            <a:r>
              <a:rPr sz="1000" dirty="0" smtClean="0">
                <a:solidFill>
                  <a:srgbClr val="332F33"/>
                </a:solidFill>
                <a:latin typeface="Arial"/>
                <a:cs typeface="Arial"/>
              </a:rPr>
              <a:t>_</a:t>
            </a:r>
            <a:r>
              <a:rPr sz="1000" dirty="0" smtClean="0">
                <a:solidFill>
                  <a:srgbClr val="484552"/>
                </a:solidFill>
                <a:latin typeface="Arial"/>
                <a:cs typeface="Arial"/>
              </a:rPr>
              <a:t>Gode</a:t>
            </a:r>
            <a:r>
              <a:rPr sz="1000" dirty="0" smtClean="0">
                <a:solidFill>
                  <a:srgbClr val="5F5866"/>
                </a:solidFill>
                <a:latin typeface="Arial"/>
                <a:cs typeface="Arial"/>
              </a:rPr>
              <a:t>)</a:t>
            </a:r>
            <a:r>
              <a:rPr sz="1000" dirty="0" smtClean="0">
                <a:solidFill>
                  <a:srgbClr val="6D707F"/>
                </a:solidFill>
                <a:latin typeface="Arial"/>
                <a:cs typeface="Arial"/>
              </a:rPr>
              <a:t>;</a:t>
            </a:r>
            <a:endParaRPr sz="1000">
              <a:latin typeface="Arial"/>
              <a:cs typeface="Arial"/>
            </a:endParaRPr>
          </a:p>
        </p:txBody>
      </p:sp>
      <p:sp>
        <p:nvSpPr>
          <p:cNvPr id="42" name="object 5"/>
          <p:cNvSpPr txBox="1"/>
          <p:nvPr/>
        </p:nvSpPr>
        <p:spPr>
          <a:xfrm>
            <a:off x="6244563" y="4102061"/>
            <a:ext cx="1658921" cy="304240"/>
          </a:xfrm>
          <a:prstGeom prst="rect">
            <a:avLst/>
          </a:prstGeom>
        </p:spPr>
        <p:txBody>
          <a:bodyPr wrap="square" lIns="0" tIns="0" rIns="0" bIns="0" rtlCol="0">
            <a:noAutofit/>
          </a:bodyPr>
          <a:lstStyle/>
          <a:p>
            <a:pPr marL="12700" marR="197">
              <a:lnSpc>
                <a:spcPts val="1120"/>
              </a:lnSpc>
              <a:spcBef>
                <a:spcPts val="55"/>
              </a:spcBef>
            </a:pPr>
            <a:r>
              <a:rPr sz="1000" spc="0" dirty="0" smtClean="0">
                <a:solidFill>
                  <a:srgbClr val="494F21"/>
                </a:solidFill>
                <a:latin typeface="Arial"/>
                <a:cs typeface="Arial"/>
              </a:rPr>
              <a:t>D</a:t>
            </a:r>
            <a:r>
              <a:rPr sz="1000" spc="0" dirty="0" smtClean="0">
                <a:solidFill>
                  <a:srgbClr val="332F33"/>
                </a:solidFill>
                <a:latin typeface="Arial"/>
                <a:cs typeface="Arial"/>
              </a:rPr>
              <a:t>E</a:t>
            </a:r>
            <a:r>
              <a:rPr sz="1000" spc="0" dirty="0" smtClean="0">
                <a:solidFill>
                  <a:srgbClr val="494F21"/>
                </a:solidFill>
                <a:latin typeface="Arial"/>
                <a:cs typeface="Arial"/>
              </a:rPr>
              <a:t>F</a:t>
            </a:r>
            <a:r>
              <a:rPr sz="1000" spc="0" dirty="0" smtClean="0">
                <a:solidFill>
                  <a:srgbClr val="70701D"/>
                </a:solidFill>
                <a:latin typeface="Arial"/>
                <a:cs typeface="Arial"/>
              </a:rPr>
              <a:t>I</a:t>
            </a:r>
            <a:r>
              <a:rPr sz="1000" spc="0" dirty="0" smtClean="0">
                <a:solidFill>
                  <a:srgbClr val="423D24"/>
                </a:solidFill>
                <a:latin typeface="Arial"/>
                <a:cs typeface="Arial"/>
              </a:rPr>
              <a:t>N</a:t>
            </a:r>
            <a:r>
              <a:rPr sz="1000" spc="0" dirty="0" smtClean="0">
                <a:solidFill>
                  <a:srgbClr val="332F33"/>
                </a:solidFill>
                <a:latin typeface="Arial"/>
                <a:cs typeface="Arial"/>
              </a:rPr>
              <a:t>E</a:t>
            </a:r>
            <a:r>
              <a:rPr sz="1000" spc="194" dirty="0" smtClean="0">
                <a:solidFill>
                  <a:srgbClr val="332F33"/>
                </a:solidFill>
                <a:latin typeface="Arial"/>
                <a:cs typeface="Arial"/>
              </a:rPr>
              <a:t> </a:t>
            </a:r>
            <a:r>
              <a:rPr sz="1000" spc="0" dirty="0" smtClean="0">
                <a:solidFill>
                  <a:srgbClr val="332F33"/>
                </a:solidFill>
                <a:latin typeface="Arial"/>
                <a:cs typeface="Arial"/>
              </a:rPr>
              <a:t>FIL</a:t>
            </a:r>
            <a:r>
              <a:rPr sz="1000" spc="0" dirty="0" smtClean="0">
                <a:solidFill>
                  <a:srgbClr val="423D24"/>
                </a:solidFill>
                <a:latin typeface="Arial"/>
                <a:cs typeface="Arial"/>
              </a:rPr>
              <a:t>E</a:t>
            </a:r>
            <a:r>
              <a:rPr sz="1000" spc="0" dirty="0" smtClean="0">
                <a:solidFill>
                  <a:srgbClr val="332F33"/>
                </a:solidFill>
                <a:latin typeface="Arial"/>
                <a:cs typeface="Arial"/>
              </a:rPr>
              <a:t>=</a:t>
            </a:r>
            <a:r>
              <a:rPr sz="1000" spc="64" dirty="0" smtClean="0">
                <a:solidFill>
                  <a:srgbClr val="332F33"/>
                </a:solidFill>
                <a:latin typeface="Arial"/>
                <a:cs typeface="Arial"/>
              </a:rPr>
              <a:t> </a:t>
            </a:r>
            <a:r>
              <a:rPr sz="950" spc="0" dirty="0" smtClean="0">
                <a:solidFill>
                  <a:srgbClr val="423D24"/>
                </a:solidFill>
                <a:latin typeface="Arial"/>
                <a:cs typeface="Arial"/>
              </a:rPr>
              <a:t>da</a:t>
            </a:r>
            <a:r>
              <a:rPr sz="950" spc="0" dirty="0" smtClean="0">
                <a:solidFill>
                  <a:srgbClr val="332F33"/>
                </a:solidFill>
                <a:latin typeface="Arial"/>
                <a:cs typeface="Arial"/>
              </a:rPr>
              <a:t>ta_</a:t>
            </a:r>
            <a:r>
              <a:rPr sz="950" spc="0" dirty="0" smtClean="0">
                <a:solidFill>
                  <a:srgbClr val="423D24"/>
                </a:solidFill>
                <a:latin typeface="Arial"/>
                <a:cs typeface="Arial"/>
              </a:rPr>
              <a:t>fi</a:t>
            </a:r>
            <a:r>
              <a:rPr sz="950" spc="0" dirty="0" smtClean="0">
                <a:solidFill>
                  <a:srgbClr val="332F33"/>
                </a:solidFill>
                <a:latin typeface="Arial"/>
                <a:cs typeface="Arial"/>
              </a:rPr>
              <a:t>le</a:t>
            </a:r>
            <a:r>
              <a:rPr sz="950" spc="0" dirty="0" smtClean="0">
                <a:solidFill>
                  <a:srgbClr val="423D24"/>
                </a:solidFill>
                <a:latin typeface="Arial"/>
                <a:cs typeface="Arial"/>
              </a:rPr>
              <a:t>3</a:t>
            </a:r>
            <a:r>
              <a:rPr sz="950" spc="0" dirty="0" smtClean="0">
                <a:solidFill>
                  <a:srgbClr val="5F5A20"/>
                </a:solidFill>
                <a:latin typeface="Arial"/>
                <a:cs typeface="Arial"/>
              </a:rPr>
              <a:t>;</a:t>
            </a:r>
            <a:endParaRPr sz="950">
              <a:latin typeface="Arial"/>
              <a:cs typeface="Arial"/>
            </a:endParaRPr>
          </a:p>
          <a:p>
            <a:pPr marL="12700">
              <a:lnSpc>
                <a:spcPct val="95825"/>
              </a:lnSpc>
            </a:pPr>
            <a:r>
              <a:rPr sz="1000" dirty="0" smtClean="0">
                <a:solidFill>
                  <a:srgbClr val="332F33"/>
                </a:solidFill>
                <a:latin typeface="Arial"/>
                <a:cs typeface="Arial"/>
              </a:rPr>
              <a:t>I</a:t>
            </a:r>
            <a:r>
              <a:rPr sz="1000" dirty="0" smtClean="0">
                <a:solidFill>
                  <a:srgbClr val="423D24"/>
                </a:solidFill>
                <a:latin typeface="Arial"/>
                <a:cs typeface="Arial"/>
              </a:rPr>
              <a:t>NS</a:t>
            </a:r>
            <a:r>
              <a:rPr sz="1000" dirty="0" smtClean="0">
                <a:solidFill>
                  <a:srgbClr val="332F33"/>
                </a:solidFill>
                <a:latin typeface="Arial"/>
                <a:cs typeface="Arial"/>
              </a:rPr>
              <a:t>E</a:t>
            </a:r>
            <a:r>
              <a:rPr sz="1000" dirty="0" smtClean="0">
                <a:solidFill>
                  <a:srgbClr val="494F21"/>
                </a:solidFill>
                <a:latin typeface="Arial"/>
                <a:cs typeface="Arial"/>
              </a:rPr>
              <a:t>R</a:t>
            </a:r>
            <a:r>
              <a:rPr sz="1000" dirty="0" smtClean="0">
                <a:solidFill>
                  <a:srgbClr val="332F33"/>
                </a:solidFill>
                <a:latin typeface="Arial"/>
                <a:cs typeface="Arial"/>
              </a:rPr>
              <a:t>T</a:t>
            </a:r>
            <a:r>
              <a:rPr sz="1000" spc="119" dirty="0" smtClean="0">
                <a:solidFill>
                  <a:srgbClr val="332F33"/>
                </a:solidFill>
                <a:latin typeface="Arial"/>
                <a:cs typeface="Arial"/>
              </a:rPr>
              <a:t> </a:t>
            </a:r>
            <a:r>
              <a:rPr sz="1000" spc="0" dirty="0" smtClean="0">
                <a:solidFill>
                  <a:srgbClr val="332F33"/>
                </a:solidFill>
                <a:latin typeface="Arial"/>
                <a:cs typeface="Arial"/>
              </a:rPr>
              <a:t>I</a:t>
            </a:r>
            <a:r>
              <a:rPr sz="1000" spc="0" dirty="0" smtClean="0">
                <a:solidFill>
                  <a:srgbClr val="494F21"/>
                </a:solidFill>
                <a:latin typeface="Arial"/>
                <a:cs typeface="Arial"/>
              </a:rPr>
              <a:t>N</a:t>
            </a:r>
            <a:r>
              <a:rPr sz="1000" spc="0" dirty="0" smtClean="0">
                <a:solidFill>
                  <a:srgbClr val="332F33"/>
                </a:solidFill>
                <a:latin typeface="Arial"/>
                <a:cs typeface="Arial"/>
              </a:rPr>
              <a:t>T</a:t>
            </a:r>
            <a:r>
              <a:rPr sz="1000" spc="0" dirty="0" smtClean="0">
                <a:solidFill>
                  <a:srgbClr val="423D24"/>
                </a:solidFill>
                <a:latin typeface="Arial"/>
                <a:cs typeface="Arial"/>
              </a:rPr>
              <a:t>O</a:t>
            </a:r>
            <a:r>
              <a:rPr sz="1000" spc="-9" dirty="0" smtClean="0">
                <a:solidFill>
                  <a:srgbClr val="423D24"/>
                </a:solidFill>
                <a:latin typeface="Arial"/>
                <a:cs typeface="Arial"/>
              </a:rPr>
              <a:t> </a:t>
            </a:r>
            <a:r>
              <a:rPr sz="1000" spc="0" dirty="0" smtClean="0">
                <a:solidFill>
                  <a:srgbClr val="423D24"/>
                </a:solidFill>
                <a:latin typeface="Times New Roman"/>
                <a:cs typeface="Times New Roman"/>
              </a:rPr>
              <a:t>Accounts.</a:t>
            </a:r>
            <a:r>
              <a:rPr sz="1000" spc="0" dirty="0" smtClean="0">
                <a:solidFill>
                  <a:srgbClr val="5F5A20"/>
                </a:solidFill>
                <a:latin typeface="Times New Roman"/>
                <a:cs typeface="Times New Roman"/>
              </a:rPr>
              <a:t>*</a:t>
            </a:r>
            <a:r>
              <a:rPr sz="1000" spc="0" dirty="0" smtClean="0">
                <a:solidFill>
                  <a:srgbClr val="494F21"/>
                </a:solidFill>
                <a:latin typeface="Times New Roman"/>
                <a:cs typeface="Times New Roman"/>
              </a:rPr>
              <a:t>;</a:t>
            </a:r>
            <a:endParaRPr sz="1000">
              <a:latin typeface="Times New Roman"/>
              <a:cs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p:cNvSpPr>
            <a:spLocks noGrp="1"/>
          </p:cNvSpPr>
          <p:nvPr>
            <p:ph type="title"/>
          </p:nvPr>
        </p:nvSpPr>
        <p:spPr/>
        <p:txBody>
          <a:bodyPr/>
          <a:lstStyle/>
          <a:p>
            <a:r>
              <a:rPr lang="en-US" dirty="0" smtClean="0"/>
              <a:t>Module Object</a:t>
            </a:r>
            <a:endParaRPr lang="en-US" dirty="0"/>
          </a:p>
        </p:txBody>
      </p:sp>
      <p:sp>
        <p:nvSpPr>
          <p:cNvPr id="45" name="Content Placeholder 44"/>
          <p:cNvSpPr>
            <a:spLocks noGrp="1"/>
          </p:cNvSpPr>
          <p:nvPr>
            <p:ph idx="1"/>
          </p:nvPr>
        </p:nvSpPr>
        <p:spPr/>
        <p:txBody>
          <a:bodyPr/>
          <a:lstStyle/>
          <a:p>
            <a:r>
              <a:rPr lang="en-US" dirty="0"/>
              <a:t>Introduction about Teradata </a:t>
            </a:r>
            <a:r>
              <a:rPr lang="en-US" dirty="0" smtClean="0"/>
              <a:t>Utility</a:t>
            </a:r>
          </a:p>
          <a:p>
            <a:r>
              <a:rPr lang="en-US" dirty="0"/>
              <a:t>Introduction to Fast </a:t>
            </a:r>
            <a:r>
              <a:rPr lang="en-US" dirty="0" smtClean="0"/>
              <a:t>Load</a:t>
            </a:r>
          </a:p>
          <a:p>
            <a:r>
              <a:rPr lang="en-US" dirty="0"/>
              <a:t>Supporting </a:t>
            </a:r>
            <a:r>
              <a:rPr lang="en-US" dirty="0" smtClean="0"/>
              <a:t>Environment</a:t>
            </a:r>
          </a:p>
          <a:p>
            <a:r>
              <a:rPr lang="en-US" dirty="0"/>
              <a:t>Key requirements for Fast </a:t>
            </a:r>
            <a:r>
              <a:rPr lang="en-US" dirty="0" smtClean="0"/>
              <a:t>Load</a:t>
            </a:r>
          </a:p>
          <a:p>
            <a:r>
              <a:rPr lang="en-US" dirty="0"/>
              <a:t>Basic steps for Fast </a:t>
            </a:r>
            <a:r>
              <a:rPr lang="en-US" dirty="0" smtClean="0"/>
              <a:t>Load</a:t>
            </a:r>
          </a:p>
          <a:p>
            <a:r>
              <a:rPr lang="en-US" dirty="0"/>
              <a:t>Loading </a:t>
            </a:r>
            <a:r>
              <a:rPr lang="en-US" dirty="0" smtClean="0"/>
              <a:t>Phase</a:t>
            </a:r>
          </a:p>
          <a:p>
            <a:r>
              <a:rPr lang="en-US" dirty="0"/>
              <a:t>Simple Fast Load </a:t>
            </a:r>
            <a:r>
              <a:rPr lang="en-US" dirty="0" smtClean="0"/>
              <a:t>Script</a:t>
            </a:r>
          </a:p>
          <a:p>
            <a:r>
              <a:rPr lang="en-US" dirty="0"/>
              <a:t>Fast Load Command</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bject 25"/>
          <p:cNvSpPr/>
          <p:nvPr/>
        </p:nvSpPr>
        <p:spPr>
          <a:xfrm>
            <a:off x="0" y="0"/>
            <a:ext cx="9906000" cy="1128776"/>
          </a:xfrm>
          <a:custGeom>
            <a:avLst/>
            <a:gdLst/>
            <a:ahLst/>
            <a:cxnLst/>
            <a:rect l="l" t="t" r="r" b="b"/>
            <a:pathLst>
              <a:path w="9906000" h="1128776">
                <a:moveTo>
                  <a:pt x="492137" y="1105914"/>
                </a:moveTo>
                <a:lnTo>
                  <a:pt x="507125" y="1083119"/>
                </a:lnTo>
                <a:lnTo>
                  <a:pt x="521491" y="1060491"/>
                </a:lnTo>
                <a:lnTo>
                  <a:pt x="535515" y="1038132"/>
                </a:lnTo>
                <a:lnTo>
                  <a:pt x="549474" y="1016144"/>
                </a:lnTo>
                <a:lnTo>
                  <a:pt x="578314" y="973690"/>
                </a:lnTo>
                <a:lnTo>
                  <a:pt x="610240" y="933941"/>
                </a:lnTo>
                <a:lnTo>
                  <a:pt x="647482" y="897713"/>
                </a:lnTo>
                <a:lnTo>
                  <a:pt x="692267" y="865821"/>
                </a:lnTo>
                <a:lnTo>
                  <a:pt x="746824" y="839079"/>
                </a:lnTo>
                <a:lnTo>
                  <a:pt x="813383" y="818301"/>
                </a:lnTo>
                <a:lnTo>
                  <a:pt x="851860" y="810403"/>
                </a:lnTo>
                <a:lnTo>
                  <a:pt x="894172" y="804302"/>
                </a:lnTo>
                <a:lnTo>
                  <a:pt x="940600" y="800100"/>
                </a:lnTo>
                <a:lnTo>
                  <a:pt x="9467850" y="800100"/>
                </a:lnTo>
                <a:lnTo>
                  <a:pt x="9502265" y="799084"/>
                </a:lnTo>
                <a:lnTo>
                  <a:pt x="9566870" y="789889"/>
                </a:lnTo>
                <a:lnTo>
                  <a:pt x="9625947" y="772072"/>
                </a:lnTo>
                <a:lnTo>
                  <a:pt x="9679627" y="746750"/>
                </a:lnTo>
                <a:lnTo>
                  <a:pt x="9728041" y="715038"/>
                </a:lnTo>
                <a:lnTo>
                  <a:pt x="9771318" y="678051"/>
                </a:lnTo>
                <a:lnTo>
                  <a:pt x="9809590" y="636906"/>
                </a:lnTo>
                <a:lnTo>
                  <a:pt x="9842986" y="592716"/>
                </a:lnTo>
                <a:lnTo>
                  <a:pt x="9871636" y="546599"/>
                </a:lnTo>
                <a:lnTo>
                  <a:pt x="9895672" y="499670"/>
                </a:lnTo>
                <a:lnTo>
                  <a:pt x="9905999" y="476250"/>
                </a:lnTo>
                <a:lnTo>
                  <a:pt x="9905999" y="0"/>
                </a:lnTo>
                <a:lnTo>
                  <a:pt x="0" y="0"/>
                </a:lnTo>
                <a:lnTo>
                  <a:pt x="0" y="801878"/>
                </a:lnTo>
                <a:lnTo>
                  <a:pt x="44018" y="809048"/>
                </a:lnTo>
                <a:lnTo>
                  <a:pt x="84978" y="817151"/>
                </a:lnTo>
                <a:lnTo>
                  <a:pt x="123033" y="826194"/>
                </a:lnTo>
                <a:lnTo>
                  <a:pt x="158341" y="836180"/>
                </a:lnTo>
                <a:lnTo>
                  <a:pt x="191055" y="847115"/>
                </a:lnTo>
                <a:lnTo>
                  <a:pt x="221332" y="859006"/>
                </a:lnTo>
                <a:lnTo>
                  <a:pt x="249326" y="871857"/>
                </a:lnTo>
                <a:lnTo>
                  <a:pt x="275193" y="885673"/>
                </a:lnTo>
                <a:lnTo>
                  <a:pt x="299089" y="900461"/>
                </a:lnTo>
                <a:lnTo>
                  <a:pt x="321168" y="916225"/>
                </a:lnTo>
                <a:lnTo>
                  <a:pt x="341587" y="932971"/>
                </a:lnTo>
                <a:lnTo>
                  <a:pt x="360500" y="950705"/>
                </a:lnTo>
                <a:lnTo>
                  <a:pt x="378063" y="969432"/>
                </a:lnTo>
                <a:lnTo>
                  <a:pt x="394431" y="989157"/>
                </a:lnTo>
                <a:lnTo>
                  <a:pt x="409760" y="1009886"/>
                </a:lnTo>
                <a:lnTo>
                  <a:pt x="424204" y="1031624"/>
                </a:lnTo>
                <a:lnTo>
                  <a:pt x="437920" y="1054376"/>
                </a:lnTo>
                <a:lnTo>
                  <a:pt x="451063" y="1078149"/>
                </a:lnTo>
                <a:lnTo>
                  <a:pt x="463787" y="1102947"/>
                </a:lnTo>
                <a:lnTo>
                  <a:pt x="476250" y="1128776"/>
                </a:lnTo>
                <a:lnTo>
                  <a:pt x="492137" y="1105914"/>
                </a:lnTo>
                <a:close/>
              </a:path>
            </a:pathLst>
          </a:custGeom>
          <a:solidFill>
            <a:srgbClr val="FFFFFF"/>
          </a:solidFill>
        </p:spPr>
        <p:txBody>
          <a:bodyPr wrap="square" lIns="0" tIns="0" rIns="0" bIns="0" rtlCol="0">
            <a:noAutofit/>
          </a:bodyPr>
          <a:lstStyle/>
          <a:p>
            <a:endParaRPr/>
          </a:p>
        </p:txBody>
      </p:sp>
      <p:sp>
        <p:nvSpPr>
          <p:cNvPr id="29" name="Title 28"/>
          <p:cNvSpPr>
            <a:spLocks noGrp="1"/>
          </p:cNvSpPr>
          <p:nvPr>
            <p:ph type="title"/>
          </p:nvPr>
        </p:nvSpPr>
        <p:spPr/>
        <p:txBody>
          <a:bodyPr/>
          <a:lstStyle/>
          <a:p>
            <a:r>
              <a:rPr lang="en-US" dirty="0"/>
              <a:t>Data Type Conversion in Fast </a:t>
            </a:r>
            <a:r>
              <a:rPr lang="en-US" dirty="0" smtClean="0"/>
              <a:t>Load</a:t>
            </a:r>
            <a:endParaRPr lang="en-US" dirty="0"/>
          </a:p>
        </p:txBody>
      </p:sp>
      <p:sp>
        <p:nvSpPr>
          <p:cNvPr id="30" name="Content Placeholder 29"/>
          <p:cNvSpPr>
            <a:spLocks noGrp="1"/>
          </p:cNvSpPr>
          <p:nvPr>
            <p:ph idx="1"/>
          </p:nvPr>
        </p:nvSpPr>
        <p:spPr/>
        <p:txBody>
          <a:bodyPr/>
          <a:lstStyle/>
          <a:p>
            <a:r>
              <a:rPr lang="en-US" dirty="0"/>
              <a:t>Converting data  is easy. Just define the  input data types in the input file. Then,  Fast Load  </a:t>
            </a:r>
            <a:r>
              <a:rPr lang="en-US" dirty="0" err="1"/>
              <a:t>willll</a:t>
            </a:r>
            <a:r>
              <a:rPr lang="en-US" dirty="0"/>
              <a:t> compare that to the column definitions in the Data  Dictionary and  convert the data  for you! But the cardinal  rule is that only one data type conversion is allowed per column.   n the example </a:t>
            </a:r>
            <a:r>
              <a:rPr lang="en-US" dirty="0" err="1"/>
              <a:t>belllow</a:t>
            </a:r>
            <a:r>
              <a:rPr lang="en-US" dirty="0"/>
              <a:t>;,  notice how the columns in the input fillle  are converted from one  data ty[</a:t>
            </a:r>
            <a:r>
              <a:rPr lang="en-US" dirty="0" err="1"/>
              <a:t>Pe</a:t>
            </a:r>
            <a:r>
              <a:rPr lang="en-US" dirty="0"/>
              <a:t> to another si11mplly by redefining the data </a:t>
            </a:r>
            <a:r>
              <a:rPr lang="en-US" dirty="0" err="1"/>
              <a:t>tvpe</a:t>
            </a:r>
            <a:r>
              <a:rPr lang="en-US" dirty="0"/>
              <a:t> m the CREATE TABLE statement</a:t>
            </a:r>
            <a:r>
              <a:rPr lang="en-US" dirty="0" smtClean="0"/>
              <a:t>.</a:t>
            </a:r>
          </a:p>
          <a:p>
            <a:endParaRPr lang="en-US" dirty="0"/>
          </a:p>
          <a:p>
            <a:r>
              <a:rPr lang="en-US" dirty="0"/>
              <a:t>Each  input data  field  (DEIFINE)  must undergo a conversion to fit i1n the database field (Create Ta bile</a:t>
            </a:r>
            <a:r>
              <a:rPr lang="en-US" dirty="0" smtClean="0"/>
              <a:t>).</a:t>
            </a:r>
          </a:p>
          <a:p>
            <a:r>
              <a:rPr lang="en-US" dirty="0"/>
              <a:t>A.II are </a:t>
            </a:r>
            <a:r>
              <a:rPr lang="en-US" dirty="0" err="1"/>
              <a:t>valllid</a:t>
            </a:r>
            <a:r>
              <a:rPr lang="en-US" dirty="0"/>
              <a:t> conversions </a:t>
            </a:r>
            <a:r>
              <a:rPr lang="en-US" dirty="0" smtClean="0"/>
              <a:t>and are limited to one per column</a:t>
            </a:r>
            <a:endParaRPr lang="en-US" dirty="0"/>
          </a:p>
          <a:p>
            <a:endParaRPr lang="en-US" dirty="0" smtClean="0"/>
          </a:p>
          <a:p>
            <a:endParaRPr lang="en-US" dirty="0" smtClean="0"/>
          </a:p>
          <a:p>
            <a:endParaRPr lang="en-US" dirty="0" smtClean="0"/>
          </a:p>
          <a:p>
            <a:endParaRPr lang="en-US" dirty="0" smtClean="0"/>
          </a:p>
          <a:p>
            <a:endParaRPr lang="en-US" dirty="0" smtClean="0"/>
          </a:p>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bject 23"/>
          <p:cNvSpPr/>
          <p:nvPr/>
        </p:nvSpPr>
        <p:spPr>
          <a:xfrm>
            <a:off x="0" y="0"/>
            <a:ext cx="9906000" cy="1128776"/>
          </a:xfrm>
          <a:custGeom>
            <a:avLst/>
            <a:gdLst/>
            <a:ahLst/>
            <a:cxnLst/>
            <a:rect l="l" t="t" r="r" b="b"/>
            <a:pathLst>
              <a:path w="9906000" h="1128776">
                <a:moveTo>
                  <a:pt x="492137" y="1105914"/>
                </a:moveTo>
                <a:lnTo>
                  <a:pt x="507125" y="1083119"/>
                </a:lnTo>
                <a:lnTo>
                  <a:pt x="521491" y="1060491"/>
                </a:lnTo>
                <a:lnTo>
                  <a:pt x="535515" y="1038132"/>
                </a:lnTo>
                <a:lnTo>
                  <a:pt x="549474" y="1016144"/>
                </a:lnTo>
                <a:lnTo>
                  <a:pt x="578314" y="973690"/>
                </a:lnTo>
                <a:lnTo>
                  <a:pt x="610240" y="933941"/>
                </a:lnTo>
                <a:lnTo>
                  <a:pt x="647482" y="897713"/>
                </a:lnTo>
                <a:lnTo>
                  <a:pt x="692267" y="865821"/>
                </a:lnTo>
                <a:lnTo>
                  <a:pt x="746824" y="839079"/>
                </a:lnTo>
                <a:lnTo>
                  <a:pt x="813383" y="818301"/>
                </a:lnTo>
                <a:lnTo>
                  <a:pt x="851860" y="810403"/>
                </a:lnTo>
                <a:lnTo>
                  <a:pt x="894172" y="804302"/>
                </a:lnTo>
                <a:lnTo>
                  <a:pt x="940600" y="800100"/>
                </a:lnTo>
                <a:lnTo>
                  <a:pt x="9467850" y="800100"/>
                </a:lnTo>
                <a:lnTo>
                  <a:pt x="9502265" y="799084"/>
                </a:lnTo>
                <a:lnTo>
                  <a:pt x="9566870" y="789889"/>
                </a:lnTo>
                <a:lnTo>
                  <a:pt x="9625947" y="772072"/>
                </a:lnTo>
                <a:lnTo>
                  <a:pt x="9679627" y="746750"/>
                </a:lnTo>
                <a:lnTo>
                  <a:pt x="9728041" y="715038"/>
                </a:lnTo>
                <a:lnTo>
                  <a:pt x="9771318" y="678051"/>
                </a:lnTo>
                <a:lnTo>
                  <a:pt x="9809590" y="636906"/>
                </a:lnTo>
                <a:lnTo>
                  <a:pt x="9842986" y="592716"/>
                </a:lnTo>
                <a:lnTo>
                  <a:pt x="9871636" y="546599"/>
                </a:lnTo>
                <a:lnTo>
                  <a:pt x="9895672" y="499670"/>
                </a:lnTo>
                <a:lnTo>
                  <a:pt x="9906000" y="476250"/>
                </a:lnTo>
                <a:lnTo>
                  <a:pt x="9906000" y="0"/>
                </a:lnTo>
                <a:lnTo>
                  <a:pt x="0" y="0"/>
                </a:lnTo>
                <a:lnTo>
                  <a:pt x="0" y="801878"/>
                </a:lnTo>
                <a:lnTo>
                  <a:pt x="44018" y="809048"/>
                </a:lnTo>
                <a:lnTo>
                  <a:pt x="84978" y="817151"/>
                </a:lnTo>
                <a:lnTo>
                  <a:pt x="123033" y="826194"/>
                </a:lnTo>
                <a:lnTo>
                  <a:pt x="158341" y="836180"/>
                </a:lnTo>
                <a:lnTo>
                  <a:pt x="191055" y="847115"/>
                </a:lnTo>
                <a:lnTo>
                  <a:pt x="221332" y="859006"/>
                </a:lnTo>
                <a:lnTo>
                  <a:pt x="249326" y="871857"/>
                </a:lnTo>
                <a:lnTo>
                  <a:pt x="275193" y="885673"/>
                </a:lnTo>
                <a:lnTo>
                  <a:pt x="299089" y="900461"/>
                </a:lnTo>
                <a:lnTo>
                  <a:pt x="321168" y="916225"/>
                </a:lnTo>
                <a:lnTo>
                  <a:pt x="341587" y="932971"/>
                </a:lnTo>
                <a:lnTo>
                  <a:pt x="360500" y="950705"/>
                </a:lnTo>
                <a:lnTo>
                  <a:pt x="378063" y="969432"/>
                </a:lnTo>
                <a:lnTo>
                  <a:pt x="394431" y="989157"/>
                </a:lnTo>
                <a:lnTo>
                  <a:pt x="409760" y="1009886"/>
                </a:lnTo>
                <a:lnTo>
                  <a:pt x="424204" y="1031624"/>
                </a:lnTo>
                <a:lnTo>
                  <a:pt x="437920" y="1054376"/>
                </a:lnTo>
                <a:lnTo>
                  <a:pt x="451063" y="1078149"/>
                </a:lnTo>
                <a:lnTo>
                  <a:pt x="463787" y="1102947"/>
                </a:lnTo>
                <a:lnTo>
                  <a:pt x="476250" y="1128776"/>
                </a:lnTo>
                <a:lnTo>
                  <a:pt x="492137" y="1105914"/>
                </a:lnTo>
                <a:close/>
              </a:path>
            </a:pathLst>
          </a:custGeom>
          <a:solidFill>
            <a:srgbClr val="FFFFFF"/>
          </a:solidFill>
        </p:spPr>
        <p:txBody>
          <a:bodyPr wrap="square" lIns="0" tIns="0" rIns="0" bIns="0" rtlCol="0">
            <a:noAutofit/>
          </a:bodyPr>
          <a:lstStyle/>
          <a:p>
            <a:endParaRPr/>
          </a:p>
        </p:txBody>
      </p:sp>
      <p:sp>
        <p:nvSpPr>
          <p:cNvPr id="27" name="Title 26"/>
          <p:cNvSpPr>
            <a:spLocks noGrp="1"/>
          </p:cNvSpPr>
          <p:nvPr>
            <p:ph type="title"/>
          </p:nvPr>
        </p:nvSpPr>
        <p:spPr/>
        <p:txBody>
          <a:bodyPr/>
          <a:lstStyle/>
          <a:p>
            <a:r>
              <a:rPr lang="en-US" dirty="0"/>
              <a:t>Data Conversion Examples</a:t>
            </a:r>
          </a:p>
        </p:txBody>
      </p:sp>
      <p:sp>
        <p:nvSpPr>
          <p:cNvPr id="29" name="object 18"/>
          <p:cNvSpPr/>
          <p:nvPr/>
        </p:nvSpPr>
        <p:spPr>
          <a:xfrm>
            <a:off x="1600200" y="1143000"/>
            <a:ext cx="5818494" cy="4953000"/>
          </a:xfrm>
          <a:prstGeom prst="rect">
            <a:avLst/>
          </a:prstGeom>
          <a:blipFill>
            <a:blip r:embed="rId3" cstate="print"/>
            <a:stretch>
              <a:fillRect/>
            </a:stretch>
          </a:blipFill>
        </p:spPr>
        <p:txBody>
          <a:bodyPr wrap="square" lIns="0" tIns="0" rIns="0" bIns="0" rtlCol="0">
            <a:noAutofit/>
          </a:bodyPr>
          <a:lstStyle/>
          <a:p>
            <a:endParaRPr>
              <a:latin typeface="+mj-lt"/>
            </a:endParaRPr>
          </a:p>
        </p:txBody>
      </p:sp>
      <p:sp>
        <p:nvSpPr>
          <p:cNvPr id="30" name="object 12"/>
          <p:cNvSpPr txBox="1"/>
          <p:nvPr/>
        </p:nvSpPr>
        <p:spPr>
          <a:xfrm>
            <a:off x="1893970" y="1421155"/>
            <a:ext cx="925430" cy="4457445"/>
          </a:xfrm>
          <a:prstGeom prst="rect">
            <a:avLst/>
          </a:prstGeom>
        </p:spPr>
        <p:txBody>
          <a:bodyPr wrap="square" lIns="0" tIns="0" rIns="0" bIns="0" rtlCol="0">
            <a:noAutofit/>
          </a:bodyPr>
          <a:lstStyle/>
          <a:p>
            <a:pPr marL="21844" marR="8110">
              <a:lnSpc>
                <a:spcPts val="1070"/>
              </a:lnSpc>
              <a:spcBef>
                <a:spcPts val="53"/>
              </a:spcBef>
            </a:pPr>
            <a:r>
              <a:rPr sz="950" b="1" dirty="0" smtClean="0">
                <a:solidFill>
                  <a:srgbClr val="534F5B"/>
                </a:solidFill>
                <a:latin typeface="+mj-lt"/>
                <a:cs typeface="Arial"/>
              </a:rPr>
              <a:t>FR</a:t>
            </a:r>
            <a:r>
              <a:rPr sz="950" b="1" dirty="0" smtClean="0">
                <a:solidFill>
                  <a:srgbClr val="3A3A3D"/>
                </a:solidFill>
                <a:latin typeface="+mj-lt"/>
                <a:cs typeface="Arial"/>
              </a:rPr>
              <a:t>O</a:t>
            </a:r>
            <a:r>
              <a:rPr sz="950" b="1" dirty="0" smtClean="0">
                <a:solidFill>
                  <a:srgbClr val="534F5B"/>
                </a:solidFill>
                <a:latin typeface="+mj-lt"/>
                <a:cs typeface="Arial"/>
              </a:rPr>
              <a:t>M</a:t>
            </a:r>
            <a:r>
              <a:rPr sz="950" b="1" dirty="0" smtClean="0">
                <a:solidFill>
                  <a:srgbClr val="AE8553"/>
                </a:solidFill>
                <a:latin typeface="+mj-lt"/>
                <a:cs typeface="Arial"/>
              </a:rPr>
              <a:t>:</a:t>
            </a:r>
            <a:r>
              <a:rPr sz="950" b="1" dirty="0" smtClean="0">
                <a:solidFill>
                  <a:srgbClr val="534F5B"/>
                </a:solidFill>
                <a:latin typeface="+mj-lt"/>
                <a:cs typeface="Arial"/>
              </a:rPr>
              <a:t>:</a:t>
            </a:r>
            <a:endParaRPr sz="950" dirty="0">
              <a:latin typeface="+mj-lt"/>
              <a:cs typeface="Arial"/>
            </a:endParaRPr>
          </a:p>
          <a:p>
            <a:pPr marL="21844" marR="230769">
              <a:lnSpc>
                <a:spcPts val="1092"/>
              </a:lnSpc>
              <a:spcBef>
                <a:spcPts val="366"/>
              </a:spcBef>
            </a:pPr>
            <a:r>
              <a:rPr sz="950" dirty="0" smtClean="0">
                <a:solidFill>
                  <a:srgbClr val="66616E"/>
                </a:solidFill>
                <a:latin typeface="+mj-lt"/>
                <a:cs typeface="Arial"/>
              </a:rPr>
              <a:t>C</a:t>
            </a:r>
            <a:r>
              <a:rPr sz="950" dirty="0" smtClean="0">
                <a:solidFill>
                  <a:srgbClr val="48446D"/>
                </a:solidFill>
                <a:latin typeface="+mj-lt"/>
                <a:cs typeface="Arial"/>
              </a:rPr>
              <a:t>H</a:t>
            </a:r>
            <a:r>
              <a:rPr sz="950" dirty="0" smtClean="0">
                <a:solidFill>
                  <a:srgbClr val="66616E"/>
                </a:solidFill>
                <a:latin typeface="+mj-lt"/>
                <a:cs typeface="Arial"/>
              </a:rPr>
              <a:t>AR</a:t>
            </a:r>
            <a:r>
              <a:rPr sz="950" dirty="0" smtClean="0">
                <a:solidFill>
                  <a:srgbClr val="807480"/>
                </a:solidFill>
                <a:latin typeface="+mj-lt"/>
                <a:cs typeface="Arial"/>
              </a:rPr>
              <a:t>(</a:t>
            </a:r>
            <a:r>
              <a:rPr sz="950" dirty="0" smtClean="0">
                <a:solidFill>
                  <a:srgbClr val="66616E"/>
                </a:solidFill>
                <a:latin typeface="+mj-lt"/>
                <a:cs typeface="Arial"/>
              </a:rPr>
              <a:t>B} </a:t>
            </a:r>
            <a:endParaRPr sz="950" dirty="0">
              <a:latin typeface="+mj-lt"/>
              <a:cs typeface="Arial"/>
            </a:endParaRPr>
          </a:p>
          <a:p>
            <a:pPr marL="21844" marR="230769">
              <a:lnSpc>
                <a:spcPts val="1092"/>
              </a:lnSpc>
              <a:spcBef>
                <a:spcPts val="203"/>
              </a:spcBef>
            </a:pPr>
            <a:r>
              <a:rPr sz="950" dirty="0" smtClean="0">
                <a:solidFill>
                  <a:srgbClr val="66616E"/>
                </a:solidFill>
                <a:latin typeface="+mj-lt"/>
                <a:cs typeface="Arial"/>
              </a:rPr>
              <a:t>C</a:t>
            </a:r>
            <a:r>
              <a:rPr sz="950" dirty="0" smtClean="0">
                <a:solidFill>
                  <a:srgbClr val="48446D"/>
                </a:solidFill>
                <a:latin typeface="+mj-lt"/>
                <a:cs typeface="Arial"/>
              </a:rPr>
              <a:t>H</a:t>
            </a:r>
            <a:r>
              <a:rPr sz="950" dirty="0" smtClean="0">
                <a:solidFill>
                  <a:srgbClr val="66616E"/>
                </a:solidFill>
                <a:latin typeface="+mj-lt"/>
                <a:cs typeface="Arial"/>
              </a:rPr>
              <a:t>AR</a:t>
            </a:r>
            <a:r>
              <a:rPr sz="950" dirty="0" smtClean="0">
                <a:solidFill>
                  <a:srgbClr val="807480"/>
                </a:solidFill>
                <a:latin typeface="+mj-lt"/>
                <a:cs typeface="Arial"/>
              </a:rPr>
              <a:t>(</a:t>
            </a:r>
            <a:r>
              <a:rPr sz="950" dirty="0" smtClean="0">
                <a:solidFill>
                  <a:srgbClr val="66616E"/>
                </a:solidFill>
                <a:latin typeface="+mj-lt"/>
                <a:cs typeface="Arial"/>
              </a:rPr>
              <a:t>5} </a:t>
            </a:r>
            <a:endParaRPr sz="950" dirty="0">
              <a:latin typeface="+mj-lt"/>
              <a:cs typeface="Arial"/>
            </a:endParaRPr>
          </a:p>
          <a:p>
            <a:pPr marL="21844" marR="230769">
              <a:lnSpc>
                <a:spcPts val="1092"/>
              </a:lnSpc>
              <a:spcBef>
                <a:spcPts val="203"/>
              </a:spcBef>
            </a:pPr>
            <a:r>
              <a:rPr sz="950" dirty="0" smtClean="0">
                <a:solidFill>
                  <a:srgbClr val="66616E"/>
                </a:solidFill>
                <a:latin typeface="+mj-lt"/>
                <a:cs typeface="Arial"/>
              </a:rPr>
              <a:t>C</a:t>
            </a:r>
            <a:r>
              <a:rPr sz="950" dirty="0" smtClean="0">
                <a:solidFill>
                  <a:srgbClr val="48446D"/>
                </a:solidFill>
                <a:latin typeface="+mj-lt"/>
                <a:cs typeface="Arial"/>
              </a:rPr>
              <a:t>H</a:t>
            </a:r>
            <a:r>
              <a:rPr sz="950" dirty="0" smtClean="0">
                <a:solidFill>
                  <a:srgbClr val="66616E"/>
                </a:solidFill>
                <a:latin typeface="+mj-lt"/>
                <a:cs typeface="Arial"/>
              </a:rPr>
              <a:t>AR</a:t>
            </a:r>
            <a:r>
              <a:rPr sz="950" dirty="0" smtClean="0">
                <a:solidFill>
                  <a:srgbClr val="807480"/>
                </a:solidFill>
                <a:latin typeface="+mj-lt"/>
                <a:cs typeface="Arial"/>
              </a:rPr>
              <a:t>(</a:t>
            </a:r>
            <a:r>
              <a:rPr sz="950" dirty="0" smtClean="0">
                <a:solidFill>
                  <a:srgbClr val="66616E"/>
                </a:solidFill>
                <a:latin typeface="+mj-lt"/>
                <a:cs typeface="Arial"/>
              </a:rPr>
              <a:t>5} </a:t>
            </a:r>
            <a:endParaRPr sz="950" dirty="0">
              <a:latin typeface="+mj-lt"/>
              <a:cs typeface="Arial"/>
            </a:endParaRPr>
          </a:p>
          <a:p>
            <a:pPr marL="21844" marR="230769">
              <a:lnSpc>
                <a:spcPts val="1092"/>
              </a:lnSpc>
              <a:spcBef>
                <a:spcPts val="203"/>
              </a:spcBef>
            </a:pPr>
            <a:r>
              <a:rPr sz="950" dirty="0" smtClean="0">
                <a:solidFill>
                  <a:srgbClr val="66616E"/>
                </a:solidFill>
                <a:latin typeface="+mj-lt"/>
                <a:cs typeface="Arial"/>
              </a:rPr>
              <a:t>C</a:t>
            </a:r>
            <a:r>
              <a:rPr sz="950" dirty="0" smtClean="0">
                <a:solidFill>
                  <a:srgbClr val="48446D"/>
                </a:solidFill>
                <a:latin typeface="+mj-lt"/>
                <a:cs typeface="Arial"/>
              </a:rPr>
              <a:t>H</a:t>
            </a:r>
            <a:r>
              <a:rPr sz="950" dirty="0" smtClean="0">
                <a:solidFill>
                  <a:srgbClr val="66616E"/>
                </a:solidFill>
                <a:latin typeface="+mj-lt"/>
                <a:cs typeface="Arial"/>
              </a:rPr>
              <a:t>AR</a:t>
            </a:r>
            <a:r>
              <a:rPr sz="950" dirty="0" smtClean="0">
                <a:solidFill>
                  <a:srgbClr val="807480"/>
                </a:solidFill>
                <a:latin typeface="+mj-lt"/>
                <a:cs typeface="Arial"/>
              </a:rPr>
              <a:t>(</a:t>
            </a:r>
            <a:r>
              <a:rPr sz="950" dirty="0" smtClean="0">
                <a:solidFill>
                  <a:srgbClr val="66616E"/>
                </a:solidFill>
                <a:latin typeface="+mj-lt"/>
                <a:cs typeface="Arial"/>
              </a:rPr>
              <a:t>13} </a:t>
            </a:r>
            <a:endParaRPr sz="950" dirty="0">
              <a:latin typeface="+mj-lt"/>
              <a:cs typeface="Arial"/>
            </a:endParaRPr>
          </a:p>
          <a:p>
            <a:pPr marL="21844" marR="230769">
              <a:lnSpc>
                <a:spcPts val="1092"/>
              </a:lnSpc>
              <a:spcBef>
                <a:spcPts val="203"/>
              </a:spcBef>
            </a:pPr>
            <a:r>
              <a:rPr sz="950" dirty="0" smtClean="0">
                <a:solidFill>
                  <a:srgbClr val="66616E"/>
                </a:solidFill>
                <a:latin typeface="+mj-lt"/>
                <a:cs typeface="Arial"/>
              </a:rPr>
              <a:t>C</a:t>
            </a:r>
            <a:r>
              <a:rPr sz="950" dirty="0" smtClean="0">
                <a:solidFill>
                  <a:srgbClr val="48446D"/>
                </a:solidFill>
                <a:latin typeface="+mj-lt"/>
                <a:cs typeface="Arial"/>
              </a:rPr>
              <a:t>H</a:t>
            </a:r>
            <a:r>
              <a:rPr sz="950" dirty="0" smtClean="0">
                <a:solidFill>
                  <a:srgbClr val="66616E"/>
                </a:solidFill>
                <a:latin typeface="+mj-lt"/>
                <a:cs typeface="Arial"/>
              </a:rPr>
              <a:t>AR</a:t>
            </a:r>
            <a:r>
              <a:rPr sz="950" dirty="0" smtClean="0">
                <a:solidFill>
                  <a:srgbClr val="807480"/>
                </a:solidFill>
                <a:latin typeface="+mj-lt"/>
                <a:cs typeface="Arial"/>
              </a:rPr>
              <a:t>(</a:t>
            </a:r>
            <a:r>
              <a:rPr sz="950" dirty="0" smtClean="0">
                <a:solidFill>
                  <a:srgbClr val="66616E"/>
                </a:solidFill>
                <a:latin typeface="+mj-lt"/>
                <a:cs typeface="Arial"/>
              </a:rPr>
              <a:t>13} </a:t>
            </a:r>
            <a:endParaRPr sz="950" dirty="0">
              <a:latin typeface="+mj-lt"/>
              <a:cs typeface="Arial"/>
            </a:endParaRPr>
          </a:p>
          <a:p>
            <a:pPr marL="21844" marR="230769">
              <a:lnSpc>
                <a:spcPts val="1092"/>
              </a:lnSpc>
              <a:spcBef>
                <a:spcPts val="203"/>
              </a:spcBef>
            </a:pPr>
            <a:r>
              <a:rPr sz="950" dirty="0" smtClean="0">
                <a:solidFill>
                  <a:srgbClr val="66616E"/>
                </a:solidFill>
                <a:latin typeface="+mj-lt"/>
                <a:cs typeface="Arial"/>
              </a:rPr>
              <a:t>C</a:t>
            </a:r>
            <a:r>
              <a:rPr sz="950" dirty="0" smtClean="0">
                <a:solidFill>
                  <a:srgbClr val="48446D"/>
                </a:solidFill>
                <a:latin typeface="+mj-lt"/>
                <a:cs typeface="Arial"/>
              </a:rPr>
              <a:t>H</a:t>
            </a:r>
            <a:r>
              <a:rPr sz="950" dirty="0" smtClean="0">
                <a:solidFill>
                  <a:srgbClr val="66616E"/>
                </a:solidFill>
                <a:latin typeface="+mj-lt"/>
                <a:cs typeface="Arial"/>
              </a:rPr>
              <a:t>AR</a:t>
            </a:r>
            <a:r>
              <a:rPr sz="950" dirty="0" smtClean="0">
                <a:solidFill>
                  <a:srgbClr val="807480"/>
                </a:solidFill>
                <a:latin typeface="+mj-lt"/>
                <a:cs typeface="Arial"/>
              </a:rPr>
              <a:t>(</a:t>
            </a:r>
            <a:r>
              <a:rPr sz="950" dirty="0" smtClean="0">
                <a:solidFill>
                  <a:srgbClr val="66616E"/>
                </a:solidFill>
                <a:latin typeface="+mj-lt"/>
                <a:cs typeface="Arial"/>
              </a:rPr>
              <a:t>13}</a:t>
            </a:r>
            <a:endParaRPr sz="950" dirty="0">
              <a:latin typeface="+mj-lt"/>
              <a:cs typeface="Arial"/>
            </a:endParaRPr>
          </a:p>
          <a:p>
            <a:pPr marL="12700" marR="8110">
              <a:lnSpc>
                <a:spcPts val="1170"/>
              </a:lnSpc>
              <a:spcBef>
                <a:spcPts val="261"/>
              </a:spcBef>
            </a:pPr>
            <a:r>
              <a:rPr sz="950" dirty="0" smtClean="0">
                <a:solidFill>
                  <a:srgbClr val="3A3A3D"/>
                </a:solidFill>
                <a:latin typeface="+mj-lt"/>
                <a:cs typeface="Segoe UI"/>
              </a:rPr>
              <a:t>�</a:t>
            </a:r>
            <a:r>
              <a:rPr sz="950" dirty="0" smtClean="0">
                <a:solidFill>
                  <a:srgbClr val="48446D"/>
                </a:solidFill>
                <a:latin typeface="+mj-lt"/>
                <a:cs typeface="Arial"/>
              </a:rPr>
              <a:t>H</a:t>
            </a:r>
            <a:r>
              <a:rPr sz="950" dirty="0" smtClean="0">
                <a:solidFill>
                  <a:srgbClr val="66616E"/>
                </a:solidFill>
                <a:latin typeface="+mj-lt"/>
                <a:cs typeface="Arial"/>
              </a:rPr>
              <a:t>AR</a:t>
            </a:r>
            <a:r>
              <a:rPr sz="950" dirty="0" smtClean="0">
                <a:solidFill>
                  <a:srgbClr val="807480"/>
                </a:solidFill>
                <a:latin typeface="+mj-lt"/>
                <a:cs typeface="Arial"/>
              </a:rPr>
              <a:t>(</a:t>
            </a:r>
            <a:r>
              <a:rPr sz="950" dirty="0" smtClean="0">
                <a:solidFill>
                  <a:srgbClr val="66616E"/>
                </a:solidFill>
                <a:latin typeface="+mj-lt"/>
                <a:cs typeface="Arial"/>
              </a:rPr>
              <a:t>13}</a:t>
            </a:r>
            <a:endParaRPr sz="950" dirty="0">
              <a:latin typeface="+mj-lt"/>
              <a:cs typeface="Arial"/>
            </a:endParaRPr>
          </a:p>
          <a:p>
            <a:pPr marL="12700" indent="9144">
              <a:lnSpc>
                <a:spcPts val="1092"/>
              </a:lnSpc>
              <a:spcBef>
                <a:spcPts val="71"/>
              </a:spcBef>
            </a:pPr>
            <a:r>
              <a:rPr sz="950" dirty="0" smtClean="0">
                <a:solidFill>
                  <a:srgbClr val="66616E"/>
                </a:solidFill>
                <a:latin typeface="+mj-lt"/>
                <a:cs typeface="Arial"/>
              </a:rPr>
              <a:t>C</a:t>
            </a:r>
            <a:r>
              <a:rPr sz="950" dirty="0" smtClean="0">
                <a:solidFill>
                  <a:srgbClr val="534F5B"/>
                </a:solidFill>
                <a:latin typeface="+mj-lt"/>
                <a:cs typeface="Arial"/>
              </a:rPr>
              <a:t>H</a:t>
            </a:r>
            <a:r>
              <a:rPr sz="950" dirty="0" smtClean="0">
                <a:solidFill>
                  <a:srgbClr val="66616E"/>
                </a:solidFill>
                <a:latin typeface="+mj-lt"/>
                <a:cs typeface="Arial"/>
              </a:rPr>
              <a:t>A</a:t>
            </a:r>
            <a:r>
              <a:rPr sz="950" dirty="0" smtClean="0">
                <a:solidFill>
                  <a:srgbClr val="534F5B"/>
                </a:solidFill>
                <a:latin typeface="+mj-lt"/>
                <a:cs typeface="Arial"/>
              </a:rPr>
              <a:t>R</a:t>
            </a:r>
            <a:r>
              <a:rPr sz="950" dirty="0" smtClean="0">
                <a:solidFill>
                  <a:srgbClr val="807480"/>
                </a:solidFill>
                <a:latin typeface="+mj-lt"/>
                <a:cs typeface="Arial"/>
              </a:rPr>
              <a:t>(</a:t>
            </a:r>
            <a:r>
              <a:rPr sz="950" dirty="0" smtClean="0">
                <a:solidFill>
                  <a:srgbClr val="66616E"/>
                </a:solidFill>
                <a:latin typeface="+mj-lt"/>
                <a:cs typeface="Arial"/>
              </a:rPr>
              <a:t>13} </a:t>
            </a:r>
            <a:endParaRPr sz="950" dirty="0">
              <a:latin typeface="+mj-lt"/>
              <a:cs typeface="Arial"/>
            </a:endParaRPr>
          </a:p>
          <a:p>
            <a:pPr marL="12700">
              <a:lnSpc>
                <a:spcPts val="1092"/>
              </a:lnSpc>
              <a:spcBef>
                <a:spcPts val="206"/>
              </a:spcBef>
            </a:pPr>
            <a:r>
              <a:rPr sz="950" dirty="0" smtClean="0">
                <a:solidFill>
                  <a:srgbClr val="66616E"/>
                </a:solidFill>
                <a:latin typeface="+mj-lt"/>
                <a:cs typeface="Arial"/>
              </a:rPr>
              <a:t>C</a:t>
            </a:r>
            <a:r>
              <a:rPr sz="950" dirty="0" smtClean="0">
                <a:solidFill>
                  <a:srgbClr val="534F5B"/>
                </a:solidFill>
                <a:latin typeface="+mj-lt"/>
                <a:cs typeface="Arial"/>
              </a:rPr>
              <a:t>H</a:t>
            </a:r>
            <a:r>
              <a:rPr sz="950" dirty="0" smtClean="0">
                <a:solidFill>
                  <a:srgbClr val="66616E"/>
                </a:solidFill>
                <a:latin typeface="+mj-lt"/>
                <a:cs typeface="Arial"/>
              </a:rPr>
              <a:t>A</a:t>
            </a:r>
            <a:r>
              <a:rPr sz="950" dirty="0" smtClean="0">
                <a:solidFill>
                  <a:srgbClr val="534F5B"/>
                </a:solidFill>
                <a:latin typeface="+mj-lt"/>
                <a:cs typeface="Arial"/>
              </a:rPr>
              <a:t>R</a:t>
            </a:r>
            <a:r>
              <a:rPr sz="950" dirty="0" smtClean="0">
                <a:solidFill>
                  <a:srgbClr val="807480"/>
                </a:solidFill>
                <a:latin typeface="+mj-lt"/>
                <a:cs typeface="Arial"/>
              </a:rPr>
              <a:t>(</a:t>
            </a:r>
            <a:r>
              <a:rPr sz="950" dirty="0" smtClean="0">
                <a:solidFill>
                  <a:srgbClr val="66616E"/>
                </a:solidFill>
                <a:latin typeface="+mj-lt"/>
                <a:cs typeface="Arial"/>
              </a:rPr>
              <a:t>6} </a:t>
            </a:r>
            <a:endParaRPr sz="950" dirty="0">
              <a:latin typeface="+mj-lt"/>
              <a:cs typeface="Arial"/>
            </a:endParaRPr>
          </a:p>
          <a:p>
            <a:pPr marL="12700">
              <a:lnSpc>
                <a:spcPts val="1092"/>
              </a:lnSpc>
              <a:spcBef>
                <a:spcPts val="206"/>
              </a:spcBef>
            </a:pPr>
            <a:r>
              <a:rPr sz="950" dirty="0" smtClean="0">
                <a:solidFill>
                  <a:srgbClr val="66616E"/>
                </a:solidFill>
                <a:latin typeface="+mj-lt"/>
                <a:cs typeface="Arial"/>
              </a:rPr>
              <a:t>C</a:t>
            </a:r>
            <a:r>
              <a:rPr sz="950" dirty="0" smtClean="0">
                <a:solidFill>
                  <a:srgbClr val="534F5B"/>
                </a:solidFill>
                <a:latin typeface="+mj-lt"/>
                <a:cs typeface="Arial"/>
              </a:rPr>
              <a:t>H</a:t>
            </a:r>
            <a:r>
              <a:rPr sz="950" dirty="0" smtClean="0">
                <a:solidFill>
                  <a:srgbClr val="66616E"/>
                </a:solidFill>
                <a:latin typeface="+mj-lt"/>
                <a:cs typeface="Arial"/>
              </a:rPr>
              <a:t>A</a:t>
            </a:r>
            <a:r>
              <a:rPr sz="950" dirty="0" smtClean="0">
                <a:solidFill>
                  <a:srgbClr val="534F5B"/>
                </a:solidFill>
                <a:latin typeface="+mj-lt"/>
                <a:cs typeface="Arial"/>
              </a:rPr>
              <a:t>R</a:t>
            </a:r>
            <a:r>
              <a:rPr sz="950" dirty="0" smtClean="0">
                <a:solidFill>
                  <a:srgbClr val="807480"/>
                </a:solidFill>
                <a:latin typeface="+mj-lt"/>
                <a:cs typeface="Arial"/>
              </a:rPr>
              <a:t>(</a:t>
            </a:r>
            <a:r>
              <a:rPr sz="950" dirty="0" smtClean="0">
                <a:solidFill>
                  <a:srgbClr val="66616E"/>
                </a:solidFill>
                <a:latin typeface="+mj-lt"/>
                <a:cs typeface="Arial"/>
              </a:rPr>
              <a:t>6} </a:t>
            </a:r>
            <a:endParaRPr sz="950" dirty="0">
              <a:latin typeface="+mj-lt"/>
              <a:cs typeface="Arial"/>
            </a:endParaRPr>
          </a:p>
          <a:p>
            <a:pPr marL="12700">
              <a:lnSpc>
                <a:spcPts val="1092"/>
              </a:lnSpc>
              <a:spcBef>
                <a:spcPts val="206"/>
              </a:spcBef>
            </a:pPr>
            <a:r>
              <a:rPr sz="950" dirty="0" smtClean="0">
                <a:solidFill>
                  <a:srgbClr val="66616E"/>
                </a:solidFill>
                <a:latin typeface="+mj-lt"/>
                <a:cs typeface="Arial"/>
              </a:rPr>
              <a:t>VARCHA</a:t>
            </a:r>
            <a:r>
              <a:rPr sz="950" dirty="0" smtClean="0">
                <a:solidFill>
                  <a:srgbClr val="534F5B"/>
                </a:solidFill>
                <a:latin typeface="+mj-lt"/>
                <a:cs typeface="Arial"/>
              </a:rPr>
              <a:t>R</a:t>
            </a:r>
            <a:r>
              <a:rPr sz="950" dirty="0" smtClean="0">
                <a:solidFill>
                  <a:srgbClr val="807480"/>
                </a:solidFill>
                <a:latin typeface="+mj-lt"/>
                <a:cs typeface="Arial"/>
              </a:rPr>
              <a:t>{</a:t>
            </a:r>
            <a:r>
              <a:rPr sz="950" dirty="0" smtClean="0">
                <a:solidFill>
                  <a:srgbClr val="66616E"/>
                </a:solidFill>
                <a:latin typeface="+mj-lt"/>
                <a:cs typeface="Arial"/>
              </a:rPr>
              <a:t>S) </a:t>
            </a:r>
            <a:endParaRPr sz="950" dirty="0">
              <a:latin typeface="+mj-lt"/>
              <a:cs typeface="Arial"/>
            </a:endParaRPr>
          </a:p>
          <a:p>
            <a:pPr marL="12700">
              <a:lnSpc>
                <a:spcPts val="1092"/>
              </a:lnSpc>
              <a:spcBef>
                <a:spcPts val="206"/>
              </a:spcBef>
            </a:pPr>
            <a:r>
              <a:rPr sz="950" dirty="0" smtClean="0">
                <a:solidFill>
                  <a:srgbClr val="534F5B"/>
                </a:solidFill>
                <a:latin typeface="+mj-lt"/>
                <a:cs typeface="Arial"/>
              </a:rPr>
              <a:t>B</a:t>
            </a:r>
            <a:r>
              <a:rPr sz="950" dirty="0" smtClean="0">
                <a:solidFill>
                  <a:srgbClr val="66616E"/>
                </a:solidFill>
                <a:latin typeface="+mj-lt"/>
                <a:cs typeface="Arial"/>
              </a:rPr>
              <a:t>YT</a:t>
            </a:r>
            <a:r>
              <a:rPr sz="950" dirty="0" smtClean="0">
                <a:solidFill>
                  <a:srgbClr val="534F5B"/>
                </a:solidFill>
                <a:latin typeface="+mj-lt"/>
                <a:cs typeface="Arial"/>
              </a:rPr>
              <a:t>IE</a:t>
            </a:r>
            <a:r>
              <a:rPr sz="950" dirty="0" smtClean="0">
                <a:solidFill>
                  <a:srgbClr val="66616E"/>
                </a:solidFill>
                <a:latin typeface="+mj-lt"/>
                <a:cs typeface="Arial"/>
              </a:rPr>
              <a:t>I</a:t>
            </a:r>
            <a:r>
              <a:rPr sz="950" dirty="0" smtClean="0">
                <a:solidFill>
                  <a:srgbClr val="807480"/>
                </a:solidFill>
                <a:latin typeface="+mj-lt"/>
                <a:cs typeface="Arial"/>
              </a:rPr>
              <a:t>I</a:t>
            </a:r>
            <a:r>
              <a:rPr sz="950" dirty="0" smtClean="0">
                <a:solidFill>
                  <a:srgbClr val="534F5B"/>
                </a:solidFill>
                <a:latin typeface="+mj-lt"/>
                <a:cs typeface="Arial"/>
              </a:rPr>
              <a:t>N</a:t>
            </a:r>
            <a:r>
              <a:rPr sz="950" dirty="0" smtClean="0">
                <a:solidFill>
                  <a:srgbClr val="66616E"/>
                </a:solidFill>
                <a:latin typeface="+mj-lt"/>
                <a:cs typeface="Arial"/>
              </a:rPr>
              <a:t>T </a:t>
            </a:r>
            <a:endParaRPr sz="950" dirty="0">
              <a:latin typeface="+mj-lt"/>
              <a:cs typeface="Arial"/>
            </a:endParaRPr>
          </a:p>
          <a:p>
            <a:pPr marL="12700">
              <a:lnSpc>
                <a:spcPts val="1092"/>
              </a:lnSpc>
              <a:spcBef>
                <a:spcPts val="206"/>
              </a:spcBef>
            </a:pPr>
            <a:r>
              <a:rPr sz="950" dirty="0" smtClean="0">
                <a:solidFill>
                  <a:srgbClr val="66616E"/>
                </a:solidFill>
                <a:latin typeface="+mj-lt"/>
                <a:cs typeface="Arial"/>
              </a:rPr>
              <a:t>SMA</a:t>
            </a:r>
            <a:r>
              <a:rPr sz="950" dirty="0" smtClean="0">
                <a:solidFill>
                  <a:srgbClr val="534F5B"/>
                </a:solidFill>
                <a:latin typeface="+mj-lt"/>
                <a:cs typeface="Arial"/>
              </a:rPr>
              <a:t>LLI</a:t>
            </a:r>
            <a:r>
              <a:rPr sz="950" dirty="0" smtClean="0">
                <a:solidFill>
                  <a:srgbClr val="66616E"/>
                </a:solidFill>
                <a:latin typeface="+mj-lt"/>
                <a:cs typeface="Arial"/>
              </a:rPr>
              <a:t>N</a:t>
            </a:r>
            <a:r>
              <a:rPr sz="950" dirty="0" smtClean="0">
                <a:solidFill>
                  <a:srgbClr val="332E53"/>
                </a:solidFill>
                <a:latin typeface="+mj-lt"/>
                <a:cs typeface="Arial"/>
              </a:rPr>
              <a:t>T </a:t>
            </a:r>
            <a:endParaRPr sz="950" dirty="0">
              <a:latin typeface="+mj-lt"/>
              <a:cs typeface="Arial"/>
            </a:endParaRPr>
          </a:p>
          <a:p>
            <a:pPr marL="12700">
              <a:lnSpc>
                <a:spcPts val="1092"/>
              </a:lnSpc>
              <a:spcBef>
                <a:spcPts val="206"/>
              </a:spcBef>
            </a:pPr>
            <a:r>
              <a:rPr sz="950" dirty="0" smtClean="0">
                <a:solidFill>
                  <a:srgbClr val="E5B26E"/>
                </a:solidFill>
                <a:latin typeface="+mj-lt"/>
                <a:cs typeface="Arial"/>
              </a:rPr>
              <a:t>I</a:t>
            </a:r>
            <a:r>
              <a:rPr sz="950" dirty="0" smtClean="0">
                <a:solidFill>
                  <a:srgbClr val="28368E"/>
                </a:solidFill>
                <a:latin typeface="+mj-lt"/>
                <a:cs typeface="Arial"/>
              </a:rPr>
              <a:t>I</a:t>
            </a:r>
            <a:r>
              <a:rPr sz="950" dirty="0" smtClean="0">
                <a:solidFill>
                  <a:srgbClr val="66616E"/>
                </a:solidFill>
                <a:latin typeface="+mj-lt"/>
                <a:cs typeface="Arial"/>
              </a:rPr>
              <a:t>N</a:t>
            </a:r>
            <a:r>
              <a:rPr sz="950" dirty="0" smtClean="0">
                <a:solidFill>
                  <a:srgbClr val="534F5B"/>
                </a:solidFill>
                <a:latin typeface="+mj-lt"/>
                <a:cs typeface="Arial"/>
              </a:rPr>
              <a:t>TE</a:t>
            </a:r>
            <a:r>
              <a:rPr sz="950" dirty="0" smtClean="0">
                <a:solidFill>
                  <a:srgbClr val="66616E"/>
                </a:solidFill>
                <a:latin typeface="+mj-lt"/>
                <a:cs typeface="Arial"/>
              </a:rPr>
              <a:t>G</a:t>
            </a:r>
            <a:r>
              <a:rPr sz="950" dirty="0" smtClean="0">
                <a:solidFill>
                  <a:srgbClr val="534F5B"/>
                </a:solidFill>
                <a:latin typeface="+mj-lt"/>
                <a:cs typeface="Arial"/>
              </a:rPr>
              <a:t>IER </a:t>
            </a:r>
            <a:endParaRPr sz="950" dirty="0">
              <a:latin typeface="+mj-lt"/>
              <a:cs typeface="Arial"/>
            </a:endParaRPr>
          </a:p>
          <a:p>
            <a:pPr marL="12700">
              <a:lnSpc>
                <a:spcPts val="1092"/>
              </a:lnSpc>
              <a:spcBef>
                <a:spcPts val="206"/>
              </a:spcBef>
            </a:pPr>
            <a:r>
              <a:rPr sz="950" dirty="0" smtClean="0">
                <a:solidFill>
                  <a:srgbClr val="E5B26E"/>
                </a:solidFill>
                <a:latin typeface="+mj-lt"/>
                <a:cs typeface="Arial"/>
              </a:rPr>
              <a:t>I</a:t>
            </a:r>
            <a:r>
              <a:rPr sz="950" dirty="0" smtClean="0">
                <a:solidFill>
                  <a:srgbClr val="28368E"/>
                </a:solidFill>
                <a:latin typeface="+mj-lt"/>
                <a:cs typeface="Arial"/>
              </a:rPr>
              <a:t>I</a:t>
            </a:r>
            <a:r>
              <a:rPr sz="950" dirty="0" smtClean="0">
                <a:solidFill>
                  <a:srgbClr val="66616E"/>
                </a:solidFill>
                <a:latin typeface="+mj-lt"/>
                <a:cs typeface="Arial"/>
              </a:rPr>
              <a:t>N</a:t>
            </a:r>
            <a:r>
              <a:rPr sz="950" dirty="0" smtClean="0">
                <a:solidFill>
                  <a:srgbClr val="534F5B"/>
                </a:solidFill>
                <a:latin typeface="+mj-lt"/>
                <a:cs typeface="Arial"/>
              </a:rPr>
              <a:t>TE</a:t>
            </a:r>
            <a:r>
              <a:rPr sz="950" dirty="0" smtClean="0">
                <a:solidFill>
                  <a:srgbClr val="66616E"/>
                </a:solidFill>
                <a:latin typeface="+mj-lt"/>
                <a:cs typeface="Arial"/>
              </a:rPr>
              <a:t>G</a:t>
            </a:r>
            <a:r>
              <a:rPr sz="950" dirty="0" smtClean="0">
                <a:solidFill>
                  <a:srgbClr val="534F5B"/>
                </a:solidFill>
                <a:latin typeface="+mj-lt"/>
                <a:cs typeface="Arial"/>
              </a:rPr>
              <a:t>IER </a:t>
            </a:r>
            <a:endParaRPr sz="950" dirty="0">
              <a:latin typeface="+mj-lt"/>
              <a:cs typeface="Arial"/>
            </a:endParaRPr>
          </a:p>
          <a:p>
            <a:pPr marL="12700">
              <a:lnSpc>
                <a:spcPts val="1092"/>
              </a:lnSpc>
              <a:spcBef>
                <a:spcPts val="206"/>
              </a:spcBef>
            </a:pPr>
            <a:r>
              <a:rPr sz="950" dirty="0" smtClean="0">
                <a:solidFill>
                  <a:srgbClr val="E5B26E"/>
                </a:solidFill>
                <a:latin typeface="+mj-lt"/>
                <a:cs typeface="Arial"/>
              </a:rPr>
              <a:t>I</a:t>
            </a:r>
            <a:r>
              <a:rPr sz="950" dirty="0" smtClean="0">
                <a:solidFill>
                  <a:srgbClr val="28368E"/>
                </a:solidFill>
                <a:latin typeface="+mj-lt"/>
                <a:cs typeface="Arial"/>
              </a:rPr>
              <a:t>I</a:t>
            </a:r>
            <a:r>
              <a:rPr sz="950" dirty="0" smtClean="0">
                <a:solidFill>
                  <a:srgbClr val="66616E"/>
                </a:solidFill>
                <a:latin typeface="+mj-lt"/>
                <a:cs typeface="Arial"/>
              </a:rPr>
              <a:t>N</a:t>
            </a:r>
            <a:r>
              <a:rPr sz="950" dirty="0" smtClean="0">
                <a:solidFill>
                  <a:srgbClr val="534F5B"/>
                </a:solidFill>
                <a:latin typeface="+mj-lt"/>
                <a:cs typeface="Arial"/>
              </a:rPr>
              <a:t>TE</a:t>
            </a:r>
            <a:r>
              <a:rPr sz="950" dirty="0" smtClean="0">
                <a:solidFill>
                  <a:srgbClr val="66616E"/>
                </a:solidFill>
                <a:latin typeface="+mj-lt"/>
                <a:cs typeface="Arial"/>
              </a:rPr>
              <a:t>G</a:t>
            </a:r>
            <a:r>
              <a:rPr sz="950" dirty="0" smtClean="0">
                <a:solidFill>
                  <a:srgbClr val="534F5B"/>
                </a:solidFill>
                <a:latin typeface="+mj-lt"/>
                <a:cs typeface="Arial"/>
              </a:rPr>
              <a:t>IER </a:t>
            </a:r>
            <a:endParaRPr sz="950" dirty="0">
              <a:latin typeface="+mj-lt"/>
              <a:cs typeface="Arial"/>
            </a:endParaRPr>
          </a:p>
          <a:p>
            <a:pPr marL="12700">
              <a:lnSpc>
                <a:spcPts val="1092"/>
              </a:lnSpc>
              <a:spcBef>
                <a:spcPts val="206"/>
              </a:spcBef>
            </a:pPr>
            <a:r>
              <a:rPr sz="950" dirty="0" smtClean="0">
                <a:solidFill>
                  <a:srgbClr val="E5B26E"/>
                </a:solidFill>
                <a:latin typeface="+mj-lt"/>
                <a:cs typeface="Arial"/>
              </a:rPr>
              <a:t>I</a:t>
            </a:r>
            <a:r>
              <a:rPr sz="950" dirty="0" smtClean="0">
                <a:solidFill>
                  <a:srgbClr val="28368E"/>
                </a:solidFill>
                <a:latin typeface="+mj-lt"/>
                <a:cs typeface="Arial"/>
              </a:rPr>
              <a:t>I</a:t>
            </a:r>
            <a:r>
              <a:rPr sz="950" dirty="0" smtClean="0">
                <a:solidFill>
                  <a:srgbClr val="66616E"/>
                </a:solidFill>
                <a:latin typeface="+mj-lt"/>
                <a:cs typeface="Arial"/>
              </a:rPr>
              <a:t>N</a:t>
            </a:r>
            <a:r>
              <a:rPr sz="950" dirty="0" smtClean="0">
                <a:solidFill>
                  <a:srgbClr val="534F5B"/>
                </a:solidFill>
                <a:latin typeface="+mj-lt"/>
                <a:cs typeface="Arial"/>
              </a:rPr>
              <a:t>TE</a:t>
            </a:r>
            <a:r>
              <a:rPr sz="950" dirty="0" smtClean="0">
                <a:solidFill>
                  <a:srgbClr val="66616E"/>
                </a:solidFill>
                <a:latin typeface="+mj-lt"/>
                <a:cs typeface="Arial"/>
              </a:rPr>
              <a:t>G</a:t>
            </a:r>
            <a:r>
              <a:rPr sz="950" dirty="0" smtClean="0">
                <a:solidFill>
                  <a:srgbClr val="534F5B"/>
                </a:solidFill>
                <a:latin typeface="+mj-lt"/>
                <a:cs typeface="Arial"/>
              </a:rPr>
              <a:t>IER </a:t>
            </a:r>
            <a:endParaRPr sz="950" dirty="0">
              <a:latin typeface="+mj-lt"/>
              <a:cs typeface="Arial"/>
            </a:endParaRPr>
          </a:p>
          <a:p>
            <a:pPr marL="12700">
              <a:lnSpc>
                <a:spcPts val="1092"/>
              </a:lnSpc>
              <a:spcBef>
                <a:spcPts val="206"/>
              </a:spcBef>
            </a:pPr>
            <a:r>
              <a:rPr sz="950" dirty="0" smtClean="0">
                <a:solidFill>
                  <a:srgbClr val="E5B26E"/>
                </a:solidFill>
                <a:latin typeface="+mj-lt"/>
                <a:cs typeface="Arial"/>
              </a:rPr>
              <a:t>I</a:t>
            </a:r>
            <a:r>
              <a:rPr sz="950" dirty="0" smtClean="0">
                <a:solidFill>
                  <a:srgbClr val="28368E"/>
                </a:solidFill>
                <a:latin typeface="+mj-lt"/>
                <a:cs typeface="Arial"/>
              </a:rPr>
              <a:t>I</a:t>
            </a:r>
            <a:r>
              <a:rPr sz="950" dirty="0" smtClean="0">
                <a:solidFill>
                  <a:srgbClr val="66616E"/>
                </a:solidFill>
                <a:latin typeface="+mj-lt"/>
                <a:cs typeface="Arial"/>
              </a:rPr>
              <a:t>N</a:t>
            </a:r>
            <a:r>
              <a:rPr sz="950" dirty="0" smtClean="0">
                <a:solidFill>
                  <a:srgbClr val="534F5B"/>
                </a:solidFill>
                <a:latin typeface="+mj-lt"/>
                <a:cs typeface="Arial"/>
              </a:rPr>
              <a:t>TE</a:t>
            </a:r>
            <a:r>
              <a:rPr sz="950" dirty="0" smtClean="0">
                <a:solidFill>
                  <a:srgbClr val="66616E"/>
                </a:solidFill>
                <a:latin typeface="+mj-lt"/>
                <a:cs typeface="Arial"/>
              </a:rPr>
              <a:t>G</a:t>
            </a:r>
            <a:r>
              <a:rPr sz="950" dirty="0" smtClean="0">
                <a:solidFill>
                  <a:srgbClr val="534F5B"/>
                </a:solidFill>
                <a:latin typeface="+mj-lt"/>
                <a:cs typeface="Arial"/>
              </a:rPr>
              <a:t>IER </a:t>
            </a:r>
            <a:endParaRPr sz="950" dirty="0">
              <a:latin typeface="+mj-lt"/>
              <a:cs typeface="Arial"/>
            </a:endParaRPr>
          </a:p>
          <a:p>
            <a:pPr marL="12700">
              <a:lnSpc>
                <a:spcPts val="1092"/>
              </a:lnSpc>
              <a:spcBef>
                <a:spcPts val="206"/>
              </a:spcBef>
            </a:pPr>
            <a:r>
              <a:rPr sz="950" dirty="0" smtClean="0">
                <a:solidFill>
                  <a:srgbClr val="E5B26E"/>
                </a:solidFill>
                <a:latin typeface="+mj-lt"/>
                <a:cs typeface="Arial"/>
              </a:rPr>
              <a:t>I</a:t>
            </a:r>
            <a:r>
              <a:rPr sz="950" dirty="0" smtClean="0">
                <a:solidFill>
                  <a:srgbClr val="28368E"/>
                </a:solidFill>
                <a:latin typeface="+mj-lt"/>
                <a:cs typeface="Arial"/>
              </a:rPr>
              <a:t>I</a:t>
            </a:r>
            <a:r>
              <a:rPr sz="950" dirty="0" smtClean="0">
                <a:solidFill>
                  <a:srgbClr val="66616E"/>
                </a:solidFill>
                <a:latin typeface="+mj-lt"/>
                <a:cs typeface="Arial"/>
              </a:rPr>
              <a:t>N</a:t>
            </a:r>
            <a:r>
              <a:rPr sz="950" dirty="0" smtClean="0">
                <a:solidFill>
                  <a:srgbClr val="534F5B"/>
                </a:solidFill>
                <a:latin typeface="+mj-lt"/>
                <a:cs typeface="Arial"/>
              </a:rPr>
              <a:t>TE</a:t>
            </a:r>
            <a:r>
              <a:rPr sz="950" dirty="0" smtClean="0">
                <a:solidFill>
                  <a:srgbClr val="66616E"/>
                </a:solidFill>
                <a:latin typeface="+mj-lt"/>
                <a:cs typeface="Arial"/>
              </a:rPr>
              <a:t>G</a:t>
            </a:r>
            <a:r>
              <a:rPr sz="950" dirty="0" smtClean="0">
                <a:solidFill>
                  <a:srgbClr val="534F5B"/>
                </a:solidFill>
                <a:latin typeface="+mj-lt"/>
                <a:cs typeface="Arial"/>
              </a:rPr>
              <a:t>IER </a:t>
            </a:r>
            <a:endParaRPr sz="950" dirty="0">
              <a:latin typeface="+mj-lt"/>
              <a:cs typeface="Arial"/>
            </a:endParaRPr>
          </a:p>
          <a:p>
            <a:pPr marL="12700">
              <a:lnSpc>
                <a:spcPts val="1092"/>
              </a:lnSpc>
              <a:spcBef>
                <a:spcPts val="206"/>
              </a:spcBef>
            </a:pPr>
            <a:r>
              <a:rPr sz="950" dirty="0" smtClean="0">
                <a:solidFill>
                  <a:srgbClr val="534F5B"/>
                </a:solidFill>
                <a:latin typeface="+mj-lt"/>
                <a:cs typeface="Arial"/>
              </a:rPr>
              <a:t>DE</a:t>
            </a:r>
            <a:r>
              <a:rPr sz="950" dirty="0" smtClean="0">
                <a:solidFill>
                  <a:srgbClr val="66616E"/>
                </a:solidFill>
                <a:latin typeface="+mj-lt"/>
                <a:cs typeface="Arial"/>
              </a:rPr>
              <a:t>CIIMA</a:t>
            </a:r>
            <a:r>
              <a:rPr sz="950" dirty="0" smtClean="0">
                <a:solidFill>
                  <a:srgbClr val="534F5B"/>
                </a:solidFill>
                <a:latin typeface="+mj-lt"/>
                <a:cs typeface="Arial"/>
              </a:rPr>
              <a:t>L</a:t>
            </a:r>
            <a:r>
              <a:rPr sz="950" dirty="0" smtClean="0">
                <a:solidFill>
                  <a:srgbClr val="66616E"/>
                </a:solidFill>
                <a:latin typeface="+mj-lt"/>
                <a:cs typeface="Arial"/>
              </a:rPr>
              <a:t>{3</a:t>
            </a:r>
            <a:r>
              <a:rPr sz="950" dirty="0" smtClean="0">
                <a:solidFill>
                  <a:srgbClr val="807480"/>
                </a:solidFill>
                <a:latin typeface="+mj-lt"/>
                <a:cs typeface="Arial"/>
              </a:rPr>
              <a:t>,</a:t>
            </a:r>
            <a:r>
              <a:rPr sz="950" dirty="0" smtClean="0">
                <a:solidFill>
                  <a:srgbClr val="66616E"/>
                </a:solidFill>
                <a:latin typeface="+mj-lt"/>
                <a:cs typeface="Arial"/>
              </a:rPr>
              <a:t>2) </a:t>
            </a:r>
            <a:endParaRPr sz="950" dirty="0">
              <a:latin typeface="+mj-lt"/>
              <a:cs typeface="Arial"/>
            </a:endParaRPr>
          </a:p>
          <a:p>
            <a:pPr marL="12700">
              <a:lnSpc>
                <a:spcPts val="1092"/>
              </a:lnSpc>
              <a:spcBef>
                <a:spcPts val="206"/>
              </a:spcBef>
            </a:pPr>
            <a:r>
              <a:rPr sz="950" dirty="0" smtClean="0">
                <a:solidFill>
                  <a:srgbClr val="534F5B"/>
                </a:solidFill>
                <a:latin typeface="+mj-lt"/>
                <a:cs typeface="Arial"/>
              </a:rPr>
              <a:t>DE</a:t>
            </a:r>
            <a:r>
              <a:rPr sz="950" dirty="0" smtClean="0">
                <a:solidFill>
                  <a:srgbClr val="66616E"/>
                </a:solidFill>
                <a:latin typeface="+mj-lt"/>
                <a:cs typeface="Arial"/>
              </a:rPr>
              <a:t>CIIMA</a:t>
            </a:r>
            <a:r>
              <a:rPr sz="950" dirty="0" smtClean="0">
                <a:solidFill>
                  <a:srgbClr val="534F5B"/>
                </a:solidFill>
                <a:latin typeface="+mj-lt"/>
                <a:cs typeface="Arial"/>
              </a:rPr>
              <a:t>L</a:t>
            </a:r>
            <a:r>
              <a:rPr sz="950" dirty="0" smtClean="0">
                <a:solidFill>
                  <a:srgbClr val="66616E"/>
                </a:solidFill>
                <a:latin typeface="+mj-lt"/>
                <a:cs typeface="Arial"/>
              </a:rPr>
              <a:t>{3,</a:t>
            </a:r>
            <a:r>
              <a:rPr sz="950" dirty="0" smtClean="0">
                <a:solidFill>
                  <a:srgbClr val="534F5B"/>
                </a:solidFill>
                <a:latin typeface="+mj-lt"/>
                <a:cs typeface="Arial"/>
              </a:rPr>
              <a:t>2</a:t>
            </a:r>
            <a:r>
              <a:rPr sz="950" dirty="0" smtClean="0">
                <a:solidFill>
                  <a:srgbClr val="66616E"/>
                </a:solidFill>
                <a:latin typeface="+mj-lt"/>
                <a:cs typeface="Arial"/>
              </a:rPr>
              <a:t>) </a:t>
            </a:r>
            <a:endParaRPr sz="950" dirty="0">
              <a:latin typeface="+mj-lt"/>
              <a:cs typeface="Arial"/>
            </a:endParaRPr>
          </a:p>
          <a:p>
            <a:pPr marL="12700">
              <a:lnSpc>
                <a:spcPts val="1092"/>
              </a:lnSpc>
              <a:spcBef>
                <a:spcPts val="206"/>
              </a:spcBef>
            </a:pPr>
            <a:r>
              <a:rPr sz="950" dirty="0" smtClean="0">
                <a:solidFill>
                  <a:srgbClr val="534F5B"/>
                </a:solidFill>
                <a:latin typeface="+mj-lt"/>
                <a:cs typeface="Arial"/>
              </a:rPr>
              <a:t>DE</a:t>
            </a:r>
            <a:r>
              <a:rPr sz="950" dirty="0" smtClean="0">
                <a:solidFill>
                  <a:srgbClr val="66616E"/>
                </a:solidFill>
                <a:latin typeface="+mj-lt"/>
                <a:cs typeface="Arial"/>
              </a:rPr>
              <a:t>CIIMA</a:t>
            </a:r>
            <a:r>
              <a:rPr sz="950" dirty="0" smtClean="0">
                <a:solidFill>
                  <a:srgbClr val="534F5B"/>
                </a:solidFill>
                <a:latin typeface="+mj-lt"/>
                <a:cs typeface="Arial"/>
              </a:rPr>
              <a:t>L</a:t>
            </a:r>
            <a:r>
              <a:rPr sz="950" dirty="0" smtClean="0">
                <a:solidFill>
                  <a:srgbClr val="66616E"/>
                </a:solidFill>
                <a:latin typeface="+mj-lt"/>
                <a:cs typeface="Arial"/>
              </a:rPr>
              <a:t>{</a:t>
            </a:r>
            <a:r>
              <a:rPr sz="950" dirty="0" smtClean="0">
                <a:solidFill>
                  <a:srgbClr val="534F5B"/>
                </a:solidFill>
                <a:latin typeface="+mj-lt"/>
                <a:cs typeface="Arial"/>
              </a:rPr>
              <a:t>3</a:t>
            </a:r>
            <a:r>
              <a:rPr sz="950" dirty="0" smtClean="0">
                <a:solidFill>
                  <a:srgbClr val="66616E"/>
                </a:solidFill>
                <a:latin typeface="+mj-lt"/>
                <a:cs typeface="Arial"/>
              </a:rPr>
              <a:t>,</a:t>
            </a:r>
            <a:r>
              <a:rPr sz="950" dirty="0" smtClean="0">
                <a:solidFill>
                  <a:srgbClr val="534F5B"/>
                </a:solidFill>
                <a:latin typeface="+mj-lt"/>
                <a:cs typeface="Arial"/>
              </a:rPr>
              <a:t>2</a:t>
            </a:r>
            <a:r>
              <a:rPr sz="950" dirty="0" smtClean="0">
                <a:solidFill>
                  <a:srgbClr val="66616E"/>
                </a:solidFill>
                <a:latin typeface="+mj-lt"/>
                <a:cs typeface="Arial"/>
              </a:rPr>
              <a:t>) </a:t>
            </a:r>
            <a:endParaRPr sz="950" dirty="0">
              <a:latin typeface="+mj-lt"/>
              <a:cs typeface="Arial"/>
            </a:endParaRPr>
          </a:p>
          <a:p>
            <a:pPr marL="12700">
              <a:lnSpc>
                <a:spcPts val="1092"/>
              </a:lnSpc>
              <a:spcBef>
                <a:spcPts val="206"/>
              </a:spcBef>
            </a:pPr>
            <a:r>
              <a:rPr sz="950" dirty="0" smtClean="0">
                <a:solidFill>
                  <a:srgbClr val="534F5B"/>
                </a:solidFill>
                <a:latin typeface="+mj-lt"/>
                <a:cs typeface="Arial"/>
              </a:rPr>
              <a:t>D</a:t>
            </a:r>
            <a:r>
              <a:rPr sz="950" dirty="0" smtClean="0">
                <a:solidFill>
                  <a:srgbClr val="66616E"/>
                </a:solidFill>
                <a:latin typeface="+mj-lt"/>
                <a:cs typeface="Arial"/>
              </a:rPr>
              <a:t>AT</a:t>
            </a:r>
            <a:r>
              <a:rPr sz="950" dirty="0" smtClean="0">
                <a:solidFill>
                  <a:srgbClr val="534F5B"/>
                </a:solidFill>
                <a:latin typeface="+mj-lt"/>
                <a:cs typeface="Arial"/>
              </a:rPr>
              <a:t>E</a:t>
            </a:r>
            <a:endParaRPr sz="950" dirty="0">
              <a:latin typeface="+mj-lt"/>
              <a:cs typeface="Arial"/>
            </a:endParaRPr>
          </a:p>
          <a:p>
            <a:pPr marL="21844" marR="473147" algn="just">
              <a:lnSpc>
                <a:spcPts val="1092"/>
              </a:lnSpc>
              <a:spcBef>
                <a:spcPts val="206"/>
              </a:spcBef>
            </a:pPr>
            <a:r>
              <a:rPr sz="950" dirty="0" smtClean="0">
                <a:solidFill>
                  <a:srgbClr val="534F5B"/>
                </a:solidFill>
                <a:latin typeface="+mj-lt"/>
                <a:cs typeface="Arial"/>
              </a:rPr>
              <a:t>D</a:t>
            </a:r>
            <a:r>
              <a:rPr sz="950" dirty="0" smtClean="0">
                <a:solidFill>
                  <a:srgbClr val="66616E"/>
                </a:solidFill>
                <a:latin typeface="+mj-lt"/>
                <a:cs typeface="Arial"/>
              </a:rPr>
              <a:t>AT</a:t>
            </a:r>
            <a:r>
              <a:rPr sz="950" dirty="0" smtClean="0">
                <a:solidFill>
                  <a:srgbClr val="534F5B"/>
                </a:solidFill>
                <a:latin typeface="+mj-lt"/>
                <a:cs typeface="Arial"/>
              </a:rPr>
              <a:t>E </a:t>
            </a:r>
            <a:endParaRPr sz="950" dirty="0">
              <a:latin typeface="+mj-lt"/>
              <a:cs typeface="Arial"/>
            </a:endParaRPr>
          </a:p>
          <a:p>
            <a:pPr marL="21844" marR="473147" algn="just">
              <a:lnSpc>
                <a:spcPts val="1092"/>
              </a:lnSpc>
              <a:spcBef>
                <a:spcPts val="203"/>
              </a:spcBef>
            </a:pPr>
            <a:r>
              <a:rPr sz="950" dirty="0" smtClean="0">
                <a:solidFill>
                  <a:srgbClr val="534F5B"/>
                </a:solidFill>
                <a:latin typeface="+mj-lt"/>
                <a:cs typeface="Arial"/>
              </a:rPr>
              <a:t>D</a:t>
            </a:r>
            <a:r>
              <a:rPr sz="950" dirty="0" smtClean="0">
                <a:solidFill>
                  <a:srgbClr val="66616E"/>
                </a:solidFill>
                <a:latin typeface="+mj-lt"/>
                <a:cs typeface="Arial"/>
              </a:rPr>
              <a:t>AT</a:t>
            </a:r>
            <a:r>
              <a:rPr sz="950" dirty="0" smtClean="0">
                <a:solidFill>
                  <a:srgbClr val="534F5B"/>
                </a:solidFill>
                <a:latin typeface="+mj-lt"/>
                <a:cs typeface="Arial"/>
              </a:rPr>
              <a:t>E </a:t>
            </a:r>
            <a:endParaRPr sz="950" dirty="0">
              <a:latin typeface="+mj-lt"/>
              <a:cs typeface="Arial"/>
            </a:endParaRPr>
          </a:p>
          <a:p>
            <a:pPr marL="21844" marR="473147" algn="just">
              <a:lnSpc>
                <a:spcPts val="1092"/>
              </a:lnSpc>
              <a:spcBef>
                <a:spcPts val="203"/>
              </a:spcBef>
            </a:pPr>
            <a:r>
              <a:rPr sz="950" dirty="0" smtClean="0">
                <a:solidFill>
                  <a:srgbClr val="534F5B"/>
                </a:solidFill>
                <a:latin typeface="+mj-lt"/>
                <a:cs typeface="Arial"/>
              </a:rPr>
              <a:t>D</a:t>
            </a:r>
            <a:r>
              <a:rPr sz="950" dirty="0" smtClean="0">
                <a:solidFill>
                  <a:srgbClr val="66616E"/>
                </a:solidFill>
                <a:latin typeface="+mj-lt"/>
                <a:cs typeface="Arial"/>
              </a:rPr>
              <a:t>AT</a:t>
            </a:r>
            <a:r>
              <a:rPr sz="950" dirty="0" smtClean="0">
                <a:solidFill>
                  <a:srgbClr val="534F5B"/>
                </a:solidFill>
                <a:latin typeface="+mj-lt"/>
                <a:cs typeface="Arial"/>
              </a:rPr>
              <a:t>E</a:t>
            </a:r>
            <a:endParaRPr sz="950" dirty="0">
              <a:latin typeface="+mj-lt"/>
              <a:cs typeface="Arial"/>
            </a:endParaRPr>
          </a:p>
        </p:txBody>
      </p:sp>
      <p:sp>
        <p:nvSpPr>
          <p:cNvPr id="31" name="object 11"/>
          <p:cNvSpPr txBox="1"/>
          <p:nvPr/>
        </p:nvSpPr>
        <p:spPr>
          <a:xfrm>
            <a:off x="3199377" y="1423441"/>
            <a:ext cx="992200" cy="4455160"/>
          </a:xfrm>
          <a:prstGeom prst="rect">
            <a:avLst/>
          </a:prstGeom>
        </p:spPr>
        <p:txBody>
          <a:bodyPr wrap="square" lIns="0" tIns="0" rIns="0" bIns="0" rtlCol="0">
            <a:noAutofit/>
          </a:bodyPr>
          <a:lstStyle/>
          <a:p>
            <a:pPr marL="12700" marR="18097">
              <a:lnSpc>
                <a:spcPts val="1070"/>
              </a:lnSpc>
              <a:spcBef>
                <a:spcPts val="53"/>
              </a:spcBef>
            </a:pPr>
            <a:r>
              <a:rPr sz="950" b="1" dirty="0" smtClean="0">
                <a:solidFill>
                  <a:srgbClr val="332E53"/>
                </a:solidFill>
                <a:latin typeface="+mj-lt"/>
                <a:cs typeface="Arial"/>
              </a:rPr>
              <a:t>T</a:t>
            </a:r>
            <a:r>
              <a:rPr sz="950" b="1" dirty="0" smtClean="0">
                <a:solidFill>
                  <a:srgbClr val="534F5B"/>
                </a:solidFill>
                <a:latin typeface="+mj-lt"/>
                <a:cs typeface="Arial"/>
              </a:rPr>
              <a:t>O</a:t>
            </a:r>
            <a:r>
              <a:rPr sz="950" b="1" dirty="0" smtClean="0">
                <a:solidFill>
                  <a:srgbClr val="48446D"/>
                </a:solidFill>
                <a:latin typeface="+mj-lt"/>
                <a:cs typeface="Arial"/>
              </a:rPr>
              <a:t>:</a:t>
            </a:r>
            <a:endParaRPr sz="950" dirty="0">
              <a:latin typeface="+mj-lt"/>
              <a:cs typeface="Arial"/>
            </a:endParaRPr>
          </a:p>
          <a:p>
            <a:pPr marL="21844">
              <a:lnSpc>
                <a:spcPct val="95825"/>
              </a:lnSpc>
              <a:spcBef>
                <a:spcPts val="346"/>
              </a:spcBef>
            </a:pPr>
            <a:r>
              <a:rPr sz="950" dirty="0" smtClean="0">
                <a:solidFill>
                  <a:srgbClr val="66616E"/>
                </a:solidFill>
                <a:latin typeface="+mj-lt"/>
                <a:cs typeface="Arial"/>
              </a:rPr>
              <a:t>VARC</a:t>
            </a:r>
            <a:r>
              <a:rPr sz="950" dirty="0" smtClean="0">
                <a:solidFill>
                  <a:srgbClr val="48446D"/>
                </a:solidFill>
                <a:latin typeface="+mj-lt"/>
                <a:cs typeface="Arial"/>
              </a:rPr>
              <a:t>H</a:t>
            </a:r>
            <a:r>
              <a:rPr sz="950" dirty="0" smtClean="0">
                <a:solidFill>
                  <a:srgbClr val="66616E"/>
                </a:solidFill>
                <a:latin typeface="+mj-lt"/>
                <a:cs typeface="Arial"/>
              </a:rPr>
              <a:t>AR(5}</a:t>
            </a:r>
            <a:endParaRPr sz="950" dirty="0">
              <a:latin typeface="+mj-lt"/>
              <a:cs typeface="Arial"/>
            </a:endParaRPr>
          </a:p>
          <a:p>
            <a:pPr marL="28703" marR="18097">
              <a:lnSpc>
                <a:spcPct val="95825"/>
              </a:lnSpc>
              <a:spcBef>
                <a:spcPts val="200"/>
              </a:spcBef>
            </a:pPr>
            <a:r>
              <a:rPr sz="950" dirty="0" smtClean="0">
                <a:solidFill>
                  <a:srgbClr val="66284C"/>
                </a:solidFill>
                <a:latin typeface="+mj-lt"/>
                <a:cs typeface="Arial"/>
              </a:rPr>
              <a:t>!</a:t>
            </a:r>
            <a:r>
              <a:rPr sz="950" dirty="0" smtClean="0">
                <a:solidFill>
                  <a:srgbClr val="8ECCF1"/>
                </a:solidFill>
                <a:latin typeface="+mj-lt"/>
                <a:cs typeface="Arial"/>
              </a:rPr>
              <a:t>I</a:t>
            </a:r>
            <a:r>
              <a:rPr sz="950" dirty="0" smtClean="0">
                <a:solidFill>
                  <a:srgbClr val="66616E"/>
                </a:solidFill>
                <a:latin typeface="+mj-lt"/>
                <a:cs typeface="Arial"/>
              </a:rPr>
              <a:t>N</a:t>
            </a:r>
            <a:r>
              <a:rPr sz="950" dirty="0" smtClean="0">
                <a:solidFill>
                  <a:srgbClr val="332E53"/>
                </a:solidFill>
                <a:latin typeface="+mj-lt"/>
                <a:cs typeface="Arial"/>
              </a:rPr>
              <a:t>T</a:t>
            </a:r>
            <a:r>
              <a:rPr sz="950" dirty="0" smtClean="0">
                <a:solidFill>
                  <a:srgbClr val="66616E"/>
                </a:solidFill>
                <a:latin typeface="+mj-lt"/>
                <a:cs typeface="Arial"/>
              </a:rPr>
              <a:t>EGER</a:t>
            </a:r>
            <a:endParaRPr sz="950" dirty="0">
              <a:latin typeface="+mj-lt"/>
              <a:cs typeface="Arial"/>
            </a:endParaRPr>
          </a:p>
          <a:p>
            <a:pPr marL="28703" marR="18097">
              <a:lnSpc>
                <a:spcPct val="95825"/>
              </a:lnSpc>
              <a:spcBef>
                <a:spcPts val="200"/>
              </a:spcBef>
            </a:pPr>
            <a:r>
              <a:rPr sz="950" dirty="0" smtClean="0">
                <a:solidFill>
                  <a:srgbClr val="66284C"/>
                </a:solidFill>
                <a:latin typeface="+mj-lt"/>
                <a:cs typeface="Arial"/>
              </a:rPr>
              <a:t>!</a:t>
            </a:r>
            <a:r>
              <a:rPr sz="950" dirty="0" smtClean="0">
                <a:solidFill>
                  <a:srgbClr val="8ECCF1"/>
                </a:solidFill>
                <a:latin typeface="+mj-lt"/>
                <a:cs typeface="Arial"/>
              </a:rPr>
              <a:t>I</a:t>
            </a:r>
            <a:r>
              <a:rPr sz="950" dirty="0" smtClean="0">
                <a:solidFill>
                  <a:srgbClr val="66616E"/>
                </a:solidFill>
                <a:latin typeface="+mj-lt"/>
                <a:cs typeface="Arial"/>
              </a:rPr>
              <a:t>N</a:t>
            </a:r>
            <a:r>
              <a:rPr sz="950" dirty="0" smtClean="0">
                <a:solidFill>
                  <a:srgbClr val="332E53"/>
                </a:solidFill>
                <a:latin typeface="+mj-lt"/>
                <a:cs typeface="Arial"/>
              </a:rPr>
              <a:t>T</a:t>
            </a:r>
            <a:r>
              <a:rPr sz="950" dirty="0" smtClean="0">
                <a:solidFill>
                  <a:srgbClr val="66616E"/>
                </a:solidFill>
                <a:latin typeface="+mj-lt"/>
                <a:cs typeface="Arial"/>
              </a:rPr>
              <a:t>EGER</a:t>
            </a:r>
            <a:endParaRPr sz="950" dirty="0">
              <a:latin typeface="+mj-lt"/>
              <a:cs typeface="Arial"/>
            </a:endParaRPr>
          </a:p>
          <a:p>
            <a:pPr marL="28703" marR="18097">
              <a:lnSpc>
                <a:spcPct val="95825"/>
              </a:lnSpc>
              <a:spcBef>
                <a:spcPts val="200"/>
              </a:spcBef>
            </a:pPr>
            <a:r>
              <a:rPr sz="950" dirty="0" smtClean="0">
                <a:solidFill>
                  <a:srgbClr val="66284C"/>
                </a:solidFill>
                <a:latin typeface="+mj-lt"/>
                <a:cs typeface="Arial"/>
              </a:rPr>
              <a:t>!</a:t>
            </a:r>
            <a:r>
              <a:rPr sz="950" dirty="0" smtClean="0">
                <a:solidFill>
                  <a:srgbClr val="8ECCF1"/>
                </a:solidFill>
                <a:latin typeface="+mj-lt"/>
                <a:cs typeface="Arial"/>
              </a:rPr>
              <a:t>I</a:t>
            </a:r>
            <a:r>
              <a:rPr sz="950" dirty="0" smtClean="0">
                <a:solidFill>
                  <a:srgbClr val="66616E"/>
                </a:solidFill>
                <a:latin typeface="+mj-lt"/>
                <a:cs typeface="Arial"/>
              </a:rPr>
              <a:t>N</a:t>
            </a:r>
            <a:r>
              <a:rPr sz="950" dirty="0" smtClean="0">
                <a:solidFill>
                  <a:srgbClr val="332E53"/>
                </a:solidFill>
                <a:latin typeface="+mj-lt"/>
                <a:cs typeface="Arial"/>
              </a:rPr>
              <a:t>T</a:t>
            </a:r>
            <a:r>
              <a:rPr sz="950" dirty="0" smtClean="0">
                <a:solidFill>
                  <a:srgbClr val="66616E"/>
                </a:solidFill>
                <a:latin typeface="+mj-lt"/>
                <a:cs typeface="Arial"/>
              </a:rPr>
              <a:t>EGER</a:t>
            </a:r>
            <a:endParaRPr sz="950" dirty="0">
              <a:latin typeface="+mj-lt"/>
              <a:cs typeface="Arial"/>
            </a:endParaRPr>
          </a:p>
          <a:p>
            <a:pPr marL="28703" marR="206611">
              <a:lnSpc>
                <a:spcPts val="1092"/>
              </a:lnSpc>
              <a:spcBef>
                <a:spcPts val="200"/>
              </a:spcBef>
            </a:pPr>
            <a:r>
              <a:rPr sz="950" dirty="0" smtClean="0">
                <a:solidFill>
                  <a:srgbClr val="66284C"/>
                </a:solidFill>
                <a:latin typeface="+mj-lt"/>
                <a:cs typeface="Arial"/>
              </a:rPr>
              <a:t>!</a:t>
            </a:r>
            <a:r>
              <a:rPr sz="950" dirty="0" smtClean="0">
                <a:solidFill>
                  <a:srgbClr val="8ECCF1"/>
                </a:solidFill>
                <a:latin typeface="+mj-lt"/>
                <a:cs typeface="Arial"/>
              </a:rPr>
              <a:t>I</a:t>
            </a:r>
            <a:r>
              <a:rPr sz="950" dirty="0" smtClean="0">
                <a:solidFill>
                  <a:srgbClr val="66616E"/>
                </a:solidFill>
                <a:latin typeface="+mj-lt"/>
                <a:cs typeface="Arial"/>
              </a:rPr>
              <a:t>N</a:t>
            </a:r>
            <a:r>
              <a:rPr sz="950" dirty="0" smtClean="0">
                <a:solidFill>
                  <a:srgbClr val="332E53"/>
                </a:solidFill>
                <a:latin typeface="+mj-lt"/>
                <a:cs typeface="Arial"/>
              </a:rPr>
              <a:t>T</a:t>
            </a:r>
            <a:r>
              <a:rPr sz="950" dirty="0" smtClean="0">
                <a:solidFill>
                  <a:srgbClr val="66616E"/>
                </a:solidFill>
                <a:latin typeface="+mj-lt"/>
                <a:cs typeface="Arial"/>
              </a:rPr>
              <a:t>EGER </a:t>
            </a:r>
            <a:endParaRPr sz="950" dirty="0">
              <a:latin typeface="+mj-lt"/>
              <a:cs typeface="Arial"/>
            </a:endParaRPr>
          </a:p>
          <a:p>
            <a:pPr marL="28703" marR="206611">
              <a:lnSpc>
                <a:spcPts val="1092"/>
              </a:lnSpc>
              <a:spcBef>
                <a:spcPts val="207"/>
              </a:spcBef>
            </a:pPr>
            <a:r>
              <a:rPr sz="950" dirty="0" smtClean="0">
                <a:solidFill>
                  <a:srgbClr val="66616E"/>
                </a:solidFill>
                <a:latin typeface="+mj-lt"/>
                <a:cs typeface="Arial"/>
              </a:rPr>
              <a:t>DATE </a:t>
            </a:r>
            <a:endParaRPr sz="950" dirty="0">
              <a:latin typeface="+mj-lt"/>
              <a:cs typeface="Arial"/>
            </a:endParaRPr>
          </a:p>
          <a:p>
            <a:pPr marL="28703" marR="206611">
              <a:lnSpc>
                <a:spcPts val="1092"/>
              </a:lnSpc>
              <a:spcBef>
                <a:spcPts val="207"/>
              </a:spcBef>
            </a:pPr>
            <a:r>
              <a:rPr sz="950" dirty="0" smtClean="0">
                <a:solidFill>
                  <a:srgbClr val="66616E"/>
                </a:solidFill>
                <a:latin typeface="+mj-lt"/>
                <a:cs typeface="Arial"/>
              </a:rPr>
              <a:t>DATE </a:t>
            </a:r>
            <a:endParaRPr sz="950" dirty="0">
              <a:latin typeface="+mj-lt"/>
              <a:cs typeface="Arial"/>
            </a:endParaRPr>
          </a:p>
          <a:p>
            <a:pPr marL="28703" marR="206611">
              <a:lnSpc>
                <a:spcPts val="1092"/>
              </a:lnSpc>
              <a:spcBef>
                <a:spcPts val="207"/>
              </a:spcBef>
            </a:pPr>
            <a:r>
              <a:rPr sz="950" dirty="0" smtClean="0">
                <a:solidFill>
                  <a:srgbClr val="66616E"/>
                </a:solidFill>
                <a:latin typeface="+mj-lt"/>
                <a:cs typeface="Arial"/>
              </a:rPr>
              <a:t>DATE </a:t>
            </a:r>
            <a:endParaRPr sz="950" dirty="0">
              <a:latin typeface="+mj-lt"/>
              <a:cs typeface="Arial"/>
            </a:endParaRPr>
          </a:p>
          <a:p>
            <a:pPr marL="28703" marR="206611">
              <a:lnSpc>
                <a:spcPts val="1092"/>
              </a:lnSpc>
              <a:spcBef>
                <a:spcPts val="207"/>
              </a:spcBef>
            </a:pPr>
            <a:r>
              <a:rPr sz="950" dirty="0" smtClean="0">
                <a:solidFill>
                  <a:srgbClr val="66616E"/>
                </a:solidFill>
                <a:latin typeface="+mj-lt"/>
                <a:cs typeface="Arial"/>
              </a:rPr>
              <a:t>D</a:t>
            </a:r>
            <a:r>
              <a:rPr sz="950" dirty="0" smtClean="0">
                <a:solidFill>
                  <a:srgbClr val="534F5B"/>
                </a:solidFill>
                <a:latin typeface="+mj-lt"/>
                <a:cs typeface="Arial"/>
              </a:rPr>
              <a:t>E</a:t>
            </a:r>
            <a:r>
              <a:rPr sz="950" dirty="0" smtClean="0">
                <a:solidFill>
                  <a:srgbClr val="66616E"/>
                </a:solidFill>
                <a:latin typeface="+mj-lt"/>
                <a:cs typeface="Arial"/>
              </a:rPr>
              <a:t>C(</a:t>
            </a:r>
            <a:r>
              <a:rPr sz="950" dirty="0" smtClean="0">
                <a:solidFill>
                  <a:srgbClr val="534F5B"/>
                </a:solidFill>
                <a:latin typeface="+mj-lt"/>
                <a:cs typeface="Arial"/>
              </a:rPr>
              <a:t>5</a:t>
            </a:r>
            <a:r>
              <a:rPr sz="950" dirty="0" smtClean="0">
                <a:solidFill>
                  <a:srgbClr val="807480"/>
                </a:solidFill>
                <a:latin typeface="+mj-lt"/>
                <a:cs typeface="Arial"/>
              </a:rPr>
              <a:t>,</a:t>
            </a:r>
            <a:r>
              <a:rPr sz="950" dirty="0" smtClean="0">
                <a:solidFill>
                  <a:srgbClr val="534F5B"/>
                </a:solidFill>
                <a:latin typeface="+mj-lt"/>
                <a:cs typeface="Arial"/>
              </a:rPr>
              <a:t>2</a:t>
            </a:r>
            <a:r>
              <a:rPr sz="950" dirty="0" smtClean="0">
                <a:solidFill>
                  <a:srgbClr val="66616E"/>
                </a:solidFill>
                <a:latin typeface="+mj-lt"/>
                <a:cs typeface="Arial"/>
              </a:rPr>
              <a:t>) </a:t>
            </a:r>
            <a:endParaRPr sz="950" dirty="0">
              <a:latin typeface="+mj-lt"/>
              <a:cs typeface="Arial"/>
            </a:endParaRPr>
          </a:p>
          <a:p>
            <a:pPr marL="28703" marR="206611">
              <a:lnSpc>
                <a:spcPts val="1092"/>
              </a:lnSpc>
              <a:spcBef>
                <a:spcPts val="207"/>
              </a:spcBef>
            </a:pPr>
            <a:r>
              <a:rPr sz="950" dirty="0" smtClean="0">
                <a:solidFill>
                  <a:srgbClr val="534F5B"/>
                </a:solidFill>
                <a:latin typeface="+mj-lt"/>
                <a:cs typeface="Arial"/>
              </a:rPr>
              <a:t>DE</a:t>
            </a:r>
            <a:r>
              <a:rPr sz="950" dirty="0" smtClean="0">
                <a:solidFill>
                  <a:srgbClr val="66616E"/>
                </a:solidFill>
                <a:latin typeface="+mj-lt"/>
                <a:cs typeface="Arial"/>
              </a:rPr>
              <a:t>C(</a:t>
            </a:r>
            <a:r>
              <a:rPr sz="950" dirty="0" smtClean="0">
                <a:solidFill>
                  <a:srgbClr val="534F5B"/>
                </a:solidFill>
                <a:latin typeface="+mj-lt"/>
                <a:cs typeface="Arial"/>
              </a:rPr>
              <a:t>5</a:t>
            </a:r>
            <a:r>
              <a:rPr sz="950" dirty="0" smtClean="0">
                <a:solidFill>
                  <a:srgbClr val="807480"/>
                </a:solidFill>
                <a:latin typeface="+mj-lt"/>
                <a:cs typeface="Arial"/>
              </a:rPr>
              <a:t>,</a:t>
            </a:r>
            <a:r>
              <a:rPr sz="950" dirty="0" smtClean="0">
                <a:solidFill>
                  <a:srgbClr val="534F5B"/>
                </a:solidFill>
                <a:latin typeface="+mj-lt"/>
                <a:cs typeface="Arial"/>
              </a:rPr>
              <a:t>2</a:t>
            </a:r>
            <a:r>
              <a:rPr sz="950" dirty="0" smtClean="0">
                <a:solidFill>
                  <a:srgbClr val="66616E"/>
                </a:solidFill>
                <a:latin typeface="+mj-lt"/>
                <a:cs typeface="Arial"/>
              </a:rPr>
              <a:t>)</a:t>
            </a:r>
            <a:endParaRPr sz="950" dirty="0">
              <a:latin typeface="+mj-lt"/>
              <a:cs typeface="Arial"/>
            </a:endParaRPr>
          </a:p>
          <a:p>
            <a:pPr marL="21844" marR="18097">
              <a:lnSpc>
                <a:spcPct val="95825"/>
              </a:lnSpc>
              <a:spcBef>
                <a:spcPts val="207"/>
              </a:spcBef>
            </a:pPr>
            <a:r>
              <a:rPr sz="950" dirty="0" smtClean="0">
                <a:solidFill>
                  <a:srgbClr val="66616E"/>
                </a:solidFill>
                <a:latin typeface="+mj-lt"/>
                <a:cs typeface="Arial"/>
              </a:rPr>
              <a:t>CHAR</a:t>
            </a:r>
            <a:r>
              <a:rPr sz="950" dirty="0" smtClean="0">
                <a:solidFill>
                  <a:srgbClr val="807480"/>
                </a:solidFill>
                <a:latin typeface="+mj-lt"/>
                <a:cs typeface="Arial"/>
              </a:rPr>
              <a:t>(</a:t>
            </a:r>
            <a:r>
              <a:rPr sz="950" dirty="0" smtClean="0">
                <a:solidFill>
                  <a:srgbClr val="534F5B"/>
                </a:solidFill>
                <a:latin typeface="+mj-lt"/>
                <a:cs typeface="Arial"/>
              </a:rPr>
              <a:t>13</a:t>
            </a:r>
            <a:r>
              <a:rPr sz="950" dirty="0" smtClean="0">
                <a:solidFill>
                  <a:srgbClr val="807480"/>
                </a:solidFill>
                <a:latin typeface="+mj-lt"/>
                <a:cs typeface="Arial"/>
              </a:rPr>
              <a:t>)</a:t>
            </a:r>
            <a:endParaRPr sz="950" dirty="0">
              <a:latin typeface="+mj-lt"/>
              <a:cs typeface="Arial"/>
            </a:endParaRPr>
          </a:p>
          <a:p>
            <a:pPr marL="28703" marR="18097">
              <a:lnSpc>
                <a:spcPct val="95825"/>
              </a:lnSpc>
              <a:spcBef>
                <a:spcPts val="200"/>
              </a:spcBef>
            </a:pPr>
            <a:r>
              <a:rPr sz="950" dirty="0" smtClean="0">
                <a:solidFill>
                  <a:srgbClr val="66284C"/>
                </a:solidFill>
                <a:latin typeface="+mj-lt"/>
                <a:cs typeface="Arial"/>
              </a:rPr>
              <a:t>!</a:t>
            </a:r>
            <a:r>
              <a:rPr sz="950" dirty="0" smtClean="0">
                <a:solidFill>
                  <a:srgbClr val="8ECCF1"/>
                </a:solidFill>
                <a:latin typeface="+mj-lt"/>
                <a:cs typeface="Arial"/>
              </a:rPr>
              <a:t>I</a:t>
            </a:r>
            <a:r>
              <a:rPr sz="950" dirty="0" smtClean="0">
                <a:solidFill>
                  <a:srgbClr val="66616E"/>
                </a:solidFill>
                <a:latin typeface="+mj-lt"/>
                <a:cs typeface="Arial"/>
              </a:rPr>
              <a:t>N</a:t>
            </a:r>
            <a:r>
              <a:rPr sz="950" dirty="0" smtClean="0">
                <a:solidFill>
                  <a:srgbClr val="332E53"/>
                </a:solidFill>
                <a:latin typeface="+mj-lt"/>
                <a:cs typeface="Arial"/>
              </a:rPr>
              <a:t>T</a:t>
            </a:r>
            <a:r>
              <a:rPr sz="950" dirty="0" smtClean="0">
                <a:solidFill>
                  <a:srgbClr val="66616E"/>
                </a:solidFill>
                <a:latin typeface="+mj-lt"/>
                <a:cs typeface="Arial"/>
              </a:rPr>
              <a:t>EG</a:t>
            </a:r>
            <a:r>
              <a:rPr sz="950" dirty="0" smtClean="0">
                <a:solidFill>
                  <a:srgbClr val="534F5B"/>
                </a:solidFill>
                <a:latin typeface="+mj-lt"/>
                <a:cs typeface="Arial"/>
              </a:rPr>
              <a:t>ER</a:t>
            </a:r>
            <a:endParaRPr sz="950" dirty="0">
              <a:latin typeface="+mj-lt"/>
              <a:cs typeface="Arial"/>
            </a:endParaRPr>
          </a:p>
          <a:p>
            <a:pPr marL="21844" marR="124327" indent="6858">
              <a:lnSpc>
                <a:spcPts val="1092"/>
              </a:lnSpc>
              <a:spcBef>
                <a:spcPts val="200"/>
              </a:spcBef>
            </a:pPr>
            <a:r>
              <a:rPr sz="950" dirty="0" smtClean="0">
                <a:solidFill>
                  <a:srgbClr val="66284C"/>
                </a:solidFill>
                <a:latin typeface="+mj-lt"/>
                <a:cs typeface="Arial"/>
              </a:rPr>
              <a:t>!</a:t>
            </a:r>
            <a:r>
              <a:rPr sz="950" dirty="0" smtClean="0">
                <a:solidFill>
                  <a:srgbClr val="8ECCF1"/>
                </a:solidFill>
                <a:latin typeface="+mj-lt"/>
                <a:cs typeface="Arial"/>
              </a:rPr>
              <a:t>I</a:t>
            </a:r>
            <a:r>
              <a:rPr sz="950" dirty="0" smtClean="0">
                <a:solidFill>
                  <a:srgbClr val="66616E"/>
                </a:solidFill>
                <a:latin typeface="+mj-lt"/>
                <a:cs typeface="Arial"/>
              </a:rPr>
              <a:t>N</a:t>
            </a:r>
            <a:r>
              <a:rPr sz="950" dirty="0" smtClean="0">
                <a:solidFill>
                  <a:srgbClr val="332E53"/>
                </a:solidFill>
                <a:latin typeface="+mj-lt"/>
                <a:cs typeface="Arial"/>
              </a:rPr>
              <a:t>T</a:t>
            </a:r>
            <a:r>
              <a:rPr sz="950" dirty="0" smtClean="0">
                <a:solidFill>
                  <a:srgbClr val="66616E"/>
                </a:solidFill>
                <a:latin typeface="+mj-lt"/>
                <a:cs typeface="Arial"/>
              </a:rPr>
              <a:t>EG</a:t>
            </a:r>
            <a:r>
              <a:rPr sz="950" dirty="0" smtClean="0">
                <a:solidFill>
                  <a:srgbClr val="534F5B"/>
                </a:solidFill>
                <a:latin typeface="+mj-lt"/>
                <a:cs typeface="Arial"/>
              </a:rPr>
              <a:t>ER </a:t>
            </a:r>
            <a:endParaRPr sz="950" dirty="0">
              <a:latin typeface="+mj-lt"/>
              <a:cs typeface="Arial"/>
            </a:endParaRPr>
          </a:p>
          <a:p>
            <a:pPr marL="21844" marR="124327">
              <a:lnSpc>
                <a:spcPts val="1092"/>
              </a:lnSpc>
              <a:spcBef>
                <a:spcPts val="203"/>
              </a:spcBef>
            </a:pPr>
            <a:r>
              <a:rPr sz="950" dirty="0" smtClean="0">
                <a:solidFill>
                  <a:srgbClr val="66616E"/>
                </a:solidFill>
                <a:latin typeface="+mj-lt"/>
                <a:cs typeface="Arial"/>
              </a:rPr>
              <a:t>SMAL</a:t>
            </a:r>
            <a:r>
              <a:rPr sz="950" dirty="0" smtClean="0">
                <a:solidFill>
                  <a:srgbClr val="534F5B"/>
                </a:solidFill>
                <a:latin typeface="+mj-lt"/>
                <a:cs typeface="Arial"/>
              </a:rPr>
              <a:t>LII</a:t>
            </a:r>
            <a:r>
              <a:rPr sz="950" dirty="0" smtClean="0">
                <a:solidFill>
                  <a:srgbClr val="66616E"/>
                </a:solidFill>
                <a:latin typeface="+mj-lt"/>
                <a:cs typeface="Arial"/>
              </a:rPr>
              <a:t>NT </a:t>
            </a:r>
            <a:endParaRPr sz="950" dirty="0">
              <a:latin typeface="+mj-lt"/>
              <a:cs typeface="Arial"/>
            </a:endParaRPr>
          </a:p>
          <a:p>
            <a:pPr marL="21844" marR="124327">
              <a:lnSpc>
                <a:spcPts val="1092"/>
              </a:lnSpc>
              <a:spcBef>
                <a:spcPts val="203"/>
              </a:spcBef>
            </a:pPr>
            <a:r>
              <a:rPr sz="950" dirty="0" smtClean="0">
                <a:solidFill>
                  <a:srgbClr val="66616E"/>
                </a:solidFill>
                <a:latin typeface="+mj-lt"/>
                <a:cs typeface="Arial"/>
              </a:rPr>
              <a:t>SMAL</a:t>
            </a:r>
            <a:r>
              <a:rPr sz="950" dirty="0" smtClean="0">
                <a:solidFill>
                  <a:srgbClr val="534F5B"/>
                </a:solidFill>
                <a:latin typeface="+mj-lt"/>
                <a:cs typeface="Arial"/>
              </a:rPr>
              <a:t>LII</a:t>
            </a:r>
            <a:r>
              <a:rPr sz="950" dirty="0" smtClean="0">
                <a:solidFill>
                  <a:srgbClr val="66616E"/>
                </a:solidFill>
                <a:latin typeface="+mj-lt"/>
                <a:cs typeface="Arial"/>
              </a:rPr>
              <a:t>NT </a:t>
            </a:r>
            <a:endParaRPr sz="950" dirty="0">
              <a:latin typeface="+mj-lt"/>
              <a:cs typeface="Arial"/>
            </a:endParaRPr>
          </a:p>
          <a:p>
            <a:pPr marL="21844" marR="124327">
              <a:lnSpc>
                <a:spcPts val="1092"/>
              </a:lnSpc>
              <a:spcBef>
                <a:spcPts val="203"/>
              </a:spcBef>
            </a:pPr>
            <a:r>
              <a:rPr sz="950" dirty="0" smtClean="0">
                <a:solidFill>
                  <a:srgbClr val="534F5B"/>
                </a:solidFill>
                <a:latin typeface="+mj-lt"/>
                <a:cs typeface="Arial"/>
              </a:rPr>
              <a:t>B</a:t>
            </a:r>
            <a:r>
              <a:rPr sz="950" dirty="0" smtClean="0">
                <a:solidFill>
                  <a:srgbClr val="66616E"/>
                </a:solidFill>
                <a:latin typeface="+mj-lt"/>
                <a:cs typeface="Arial"/>
              </a:rPr>
              <a:t>YT</a:t>
            </a:r>
            <a:r>
              <a:rPr sz="950" dirty="0" smtClean="0">
                <a:solidFill>
                  <a:srgbClr val="534F5B"/>
                </a:solidFill>
                <a:latin typeface="+mj-lt"/>
                <a:cs typeface="Arial"/>
              </a:rPr>
              <a:t>B</a:t>
            </a:r>
            <a:r>
              <a:rPr sz="950" dirty="0" smtClean="0">
                <a:solidFill>
                  <a:srgbClr val="66616E"/>
                </a:solidFill>
                <a:latin typeface="+mj-lt"/>
                <a:cs typeface="Arial"/>
              </a:rPr>
              <a:t>N</a:t>
            </a:r>
            <a:r>
              <a:rPr sz="950" dirty="0" smtClean="0">
                <a:solidFill>
                  <a:srgbClr val="332E53"/>
                </a:solidFill>
                <a:latin typeface="+mj-lt"/>
                <a:cs typeface="Arial"/>
              </a:rPr>
              <a:t>T </a:t>
            </a:r>
            <a:endParaRPr sz="950" dirty="0">
              <a:latin typeface="+mj-lt"/>
              <a:cs typeface="Arial"/>
            </a:endParaRPr>
          </a:p>
          <a:p>
            <a:pPr marL="21844" marR="124327">
              <a:lnSpc>
                <a:spcPts val="1092"/>
              </a:lnSpc>
              <a:spcBef>
                <a:spcPts val="203"/>
              </a:spcBef>
            </a:pPr>
            <a:r>
              <a:rPr sz="950" dirty="0" smtClean="0">
                <a:solidFill>
                  <a:srgbClr val="534F5B"/>
                </a:solidFill>
                <a:latin typeface="+mj-lt"/>
                <a:cs typeface="Arial"/>
              </a:rPr>
              <a:t>B</a:t>
            </a:r>
            <a:r>
              <a:rPr sz="950" dirty="0" smtClean="0">
                <a:solidFill>
                  <a:srgbClr val="66616E"/>
                </a:solidFill>
                <a:latin typeface="+mj-lt"/>
                <a:cs typeface="Arial"/>
              </a:rPr>
              <a:t>YT</a:t>
            </a:r>
            <a:r>
              <a:rPr sz="950" dirty="0" smtClean="0">
                <a:solidFill>
                  <a:srgbClr val="534F5B"/>
                </a:solidFill>
                <a:latin typeface="+mj-lt"/>
                <a:cs typeface="Arial"/>
              </a:rPr>
              <a:t>B</a:t>
            </a:r>
            <a:r>
              <a:rPr sz="950" dirty="0" smtClean="0">
                <a:solidFill>
                  <a:srgbClr val="66616E"/>
                </a:solidFill>
                <a:latin typeface="+mj-lt"/>
                <a:cs typeface="Arial"/>
              </a:rPr>
              <a:t>N</a:t>
            </a:r>
            <a:r>
              <a:rPr sz="950" dirty="0" smtClean="0">
                <a:solidFill>
                  <a:srgbClr val="332E53"/>
                </a:solidFill>
                <a:latin typeface="+mj-lt"/>
                <a:cs typeface="Arial"/>
              </a:rPr>
              <a:t>T </a:t>
            </a:r>
            <a:endParaRPr sz="950" dirty="0">
              <a:latin typeface="+mj-lt"/>
              <a:cs typeface="Arial"/>
            </a:endParaRPr>
          </a:p>
          <a:p>
            <a:pPr marL="21844" marR="124327">
              <a:lnSpc>
                <a:spcPts val="1092"/>
              </a:lnSpc>
              <a:spcBef>
                <a:spcPts val="203"/>
              </a:spcBef>
            </a:pPr>
            <a:r>
              <a:rPr sz="950" dirty="0" smtClean="0">
                <a:solidFill>
                  <a:srgbClr val="66616E"/>
                </a:solidFill>
                <a:latin typeface="+mj-lt"/>
                <a:cs typeface="Arial"/>
              </a:rPr>
              <a:t>DATE </a:t>
            </a:r>
            <a:endParaRPr sz="950" dirty="0">
              <a:latin typeface="+mj-lt"/>
              <a:cs typeface="Arial"/>
            </a:endParaRPr>
          </a:p>
          <a:p>
            <a:pPr marL="21844" marR="124327">
              <a:lnSpc>
                <a:spcPts val="1092"/>
              </a:lnSpc>
              <a:spcBef>
                <a:spcPts val="203"/>
              </a:spcBef>
            </a:pPr>
            <a:r>
              <a:rPr sz="950" dirty="0" smtClean="0">
                <a:solidFill>
                  <a:srgbClr val="66616E"/>
                </a:solidFill>
                <a:latin typeface="+mj-lt"/>
                <a:cs typeface="Arial"/>
              </a:rPr>
              <a:t>CHAR</a:t>
            </a:r>
            <a:r>
              <a:rPr sz="950" dirty="0" smtClean="0">
                <a:solidFill>
                  <a:srgbClr val="807480"/>
                </a:solidFill>
                <a:latin typeface="+mj-lt"/>
                <a:cs typeface="Arial"/>
              </a:rPr>
              <a:t>(</a:t>
            </a:r>
            <a:r>
              <a:rPr sz="950" dirty="0" smtClean="0">
                <a:solidFill>
                  <a:srgbClr val="66616E"/>
                </a:solidFill>
                <a:latin typeface="+mj-lt"/>
                <a:cs typeface="Arial"/>
              </a:rPr>
              <a:t>8}</a:t>
            </a:r>
            <a:endParaRPr sz="950" dirty="0">
              <a:latin typeface="+mj-lt"/>
              <a:cs typeface="Arial"/>
            </a:endParaRPr>
          </a:p>
          <a:p>
            <a:pPr marL="21844" marR="206611" indent="6858" algn="just">
              <a:lnSpc>
                <a:spcPts val="1092"/>
              </a:lnSpc>
              <a:spcBef>
                <a:spcPts val="208"/>
              </a:spcBef>
            </a:pPr>
            <a:r>
              <a:rPr sz="950" dirty="0" smtClean="0">
                <a:solidFill>
                  <a:srgbClr val="66284C"/>
                </a:solidFill>
                <a:latin typeface="+mj-lt"/>
                <a:cs typeface="Arial"/>
              </a:rPr>
              <a:t>!</a:t>
            </a:r>
            <a:r>
              <a:rPr sz="950" dirty="0" smtClean="0">
                <a:solidFill>
                  <a:srgbClr val="8ECCF1"/>
                </a:solidFill>
                <a:latin typeface="+mj-lt"/>
                <a:cs typeface="Arial"/>
              </a:rPr>
              <a:t>I</a:t>
            </a:r>
            <a:r>
              <a:rPr sz="950" dirty="0" smtClean="0">
                <a:solidFill>
                  <a:srgbClr val="66616E"/>
                </a:solidFill>
                <a:latin typeface="+mj-lt"/>
                <a:cs typeface="Arial"/>
              </a:rPr>
              <a:t>N</a:t>
            </a:r>
            <a:r>
              <a:rPr sz="950" dirty="0" smtClean="0">
                <a:solidFill>
                  <a:srgbClr val="332E53"/>
                </a:solidFill>
                <a:latin typeface="+mj-lt"/>
                <a:cs typeface="Arial"/>
              </a:rPr>
              <a:t>T</a:t>
            </a:r>
            <a:r>
              <a:rPr sz="950" dirty="0" smtClean="0">
                <a:solidFill>
                  <a:srgbClr val="66616E"/>
                </a:solidFill>
                <a:latin typeface="+mj-lt"/>
                <a:cs typeface="Arial"/>
              </a:rPr>
              <a:t>EG</a:t>
            </a:r>
            <a:r>
              <a:rPr sz="950" dirty="0" smtClean="0">
                <a:solidFill>
                  <a:srgbClr val="534F5B"/>
                </a:solidFill>
                <a:latin typeface="+mj-lt"/>
                <a:cs typeface="Arial"/>
              </a:rPr>
              <a:t>ER </a:t>
            </a:r>
            <a:endParaRPr sz="950" dirty="0">
              <a:latin typeface="+mj-lt"/>
              <a:cs typeface="Arial"/>
            </a:endParaRPr>
          </a:p>
          <a:p>
            <a:pPr marL="21844" marR="206611" algn="just">
              <a:lnSpc>
                <a:spcPts val="1092"/>
              </a:lnSpc>
              <a:spcBef>
                <a:spcPts val="203"/>
              </a:spcBef>
            </a:pPr>
            <a:r>
              <a:rPr sz="950" dirty="0" smtClean="0">
                <a:solidFill>
                  <a:srgbClr val="66616E"/>
                </a:solidFill>
                <a:latin typeface="+mj-lt"/>
                <a:cs typeface="Arial"/>
              </a:rPr>
              <a:t>CHAR</a:t>
            </a:r>
            <a:r>
              <a:rPr sz="950" dirty="0" smtClean="0">
                <a:solidFill>
                  <a:srgbClr val="807480"/>
                </a:solidFill>
                <a:latin typeface="+mj-lt"/>
                <a:cs typeface="Arial"/>
              </a:rPr>
              <a:t>(</a:t>
            </a:r>
            <a:r>
              <a:rPr sz="950" dirty="0" smtClean="0">
                <a:solidFill>
                  <a:srgbClr val="534F5B"/>
                </a:solidFill>
                <a:latin typeface="+mj-lt"/>
                <a:cs typeface="Arial"/>
              </a:rPr>
              <a:t>5</a:t>
            </a:r>
            <a:r>
              <a:rPr sz="950" dirty="0" smtClean="0">
                <a:solidFill>
                  <a:srgbClr val="66616E"/>
                </a:solidFill>
                <a:latin typeface="+mj-lt"/>
                <a:cs typeface="Arial"/>
              </a:rPr>
              <a:t>} </a:t>
            </a:r>
            <a:endParaRPr sz="950" dirty="0">
              <a:latin typeface="+mj-lt"/>
              <a:cs typeface="Arial"/>
            </a:endParaRPr>
          </a:p>
          <a:p>
            <a:pPr marL="21844" marR="206611" algn="just">
              <a:lnSpc>
                <a:spcPts val="1092"/>
              </a:lnSpc>
              <a:spcBef>
                <a:spcPts val="203"/>
              </a:spcBef>
            </a:pPr>
            <a:r>
              <a:rPr sz="950" dirty="0" smtClean="0">
                <a:solidFill>
                  <a:srgbClr val="66616E"/>
                </a:solidFill>
                <a:latin typeface="+mj-lt"/>
                <a:cs typeface="Arial"/>
              </a:rPr>
              <a:t>CHAR</a:t>
            </a:r>
            <a:r>
              <a:rPr sz="950" dirty="0" smtClean="0">
                <a:solidFill>
                  <a:srgbClr val="807480"/>
                </a:solidFill>
                <a:latin typeface="+mj-lt"/>
                <a:cs typeface="Arial"/>
              </a:rPr>
              <a:t>(</a:t>
            </a:r>
            <a:r>
              <a:rPr sz="950" dirty="0" smtClean="0">
                <a:solidFill>
                  <a:srgbClr val="66616E"/>
                </a:solidFill>
                <a:latin typeface="+mj-lt"/>
                <a:cs typeface="Arial"/>
              </a:rPr>
              <a:t>3)</a:t>
            </a:r>
            <a:endParaRPr sz="950" dirty="0">
              <a:latin typeface="+mj-lt"/>
              <a:cs typeface="Arial"/>
            </a:endParaRPr>
          </a:p>
          <a:p>
            <a:pPr marL="21844" marR="124327" indent="6858">
              <a:lnSpc>
                <a:spcPts val="1092"/>
              </a:lnSpc>
              <a:spcBef>
                <a:spcPts val="228"/>
              </a:spcBef>
            </a:pPr>
            <a:r>
              <a:rPr sz="950" dirty="0" smtClean="0">
                <a:solidFill>
                  <a:srgbClr val="66284C"/>
                </a:solidFill>
                <a:latin typeface="+mj-lt"/>
                <a:cs typeface="Arial"/>
              </a:rPr>
              <a:t>!</a:t>
            </a:r>
            <a:r>
              <a:rPr sz="950" dirty="0" smtClean="0">
                <a:solidFill>
                  <a:srgbClr val="8ECCF1"/>
                </a:solidFill>
                <a:latin typeface="+mj-lt"/>
                <a:cs typeface="Arial"/>
              </a:rPr>
              <a:t>I</a:t>
            </a:r>
            <a:r>
              <a:rPr sz="950" dirty="0" smtClean="0">
                <a:solidFill>
                  <a:srgbClr val="66616E"/>
                </a:solidFill>
                <a:latin typeface="+mj-lt"/>
                <a:cs typeface="Arial"/>
              </a:rPr>
              <a:t>N</a:t>
            </a:r>
            <a:r>
              <a:rPr sz="950" dirty="0" smtClean="0">
                <a:solidFill>
                  <a:srgbClr val="332E53"/>
                </a:solidFill>
                <a:latin typeface="+mj-lt"/>
                <a:cs typeface="Arial"/>
              </a:rPr>
              <a:t>T</a:t>
            </a:r>
            <a:r>
              <a:rPr sz="950" dirty="0" smtClean="0">
                <a:solidFill>
                  <a:srgbClr val="66616E"/>
                </a:solidFill>
                <a:latin typeface="+mj-lt"/>
                <a:cs typeface="Arial"/>
              </a:rPr>
              <a:t>EG</a:t>
            </a:r>
            <a:r>
              <a:rPr sz="950" dirty="0" smtClean="0">
                <a:solidFill>
                  <a:srgbClr val="534F5B"/>
                </a:solidFill>
                <a:latin typeface="+mj-lt"/>
                <a:cs typeface="Arial"/>
              </a:rPr>
              <a:t>ER </a:t>
            </a:r>
            <a:endParaRPr sz="950" dirty="0">
              <a:latin typeface="+mj-lt"/>
              <a:cs typeface="Arial"/>
            </a:endParaRPr>
          </a:p>
          <a:p>
            <a:pPr marL="21844" marR="124327">
              <a:lnSpc>
                <a:spcPts val="1092"/>
              </a:lnSpc>
              <a:spcBef>
                <a:spcPts val="203"/>
              </a:spcBef>
            </a:pPr>
            <a:r>
              <a:rPr sz="950" dirty="0" smtClean="0">
                <a:solidFill>
                  <a:srgbClr val="66616E"/>
                </a:solidFill>
                <a:latin typeface="+mj-lt"/>
                <a:cs typeface="Arial"/>
              </a:rPr>
              <a:t>SMAL</a:t>
            </a:r>
            <a:r>
              <a:rPr sz="950" dirty="0" smtClean="0">
                <a:solidFill>
                  <a:srgbClr val="534F5B"/>
                </a:solidFill>
                <a:latin typeface="+mj-lt"/>
                <a:cs typeface="Arial"/>
              </a:rPr>
              <a:t>LII</a:t>
            </a:r>
            <a:r>
              <a:rPr sz="950" dirty="0" smtClean="0">
                <a:solidFill>
                  <a:srgbClr val="66616E"/>
                </a:solidFill>
                <a:latin typeface="+mj-lt"/>
                <a:cs typeface="Arial"/>
              </a:rPr>
              <a:t>NT </a:t>
            </a:r>
            <a:endParaRPr sz="950" dirty="0">
              <a:latin typeface="+mj-lt"/>
              <a:cs typeface="Arial"/>
            </a:endParaRPr>
          </a:p>
          <a:p>
            <a:pPr marL="21844" marR="124327">
              <a:lnSpc>
                <a:spcPts val="1092"/>
              </a:lnSpc>
              <a:spcBef>
                <a:spcPts val="203"/>
              </a:spcBef>
            </a:pPr>
            <a:r>
              <a:rPr sz="950" dirty="0" smtClean="0">
                <a:solidFill>
                  <a:srgbClr val="66616E"/>
                </a:solidFill>
                <a:latin typeface="+mj-lt"/>
                <a:cs typeface="Arial"/>
              </a:rPr>
              <a:t>CHAR</a:t>
            </a:r>
            <a:r>
              <a:rPr sz="950" dirty="0" smtClean="0">
                <a:solidFill>
                  <a:srgbClr val="807480"/>
                </a:solidFill>
                <a:latin typeface="+mj-lt"/>
                <a:cs typeface="Arial"/>
              </a:rPr>
              <a:t>(</a:t>
            </a:r>
            <a:r>
              <a:rPr sz="950" dirty="0" smtClean="0">
                <a:solidFill>
                  <a:srgbClr val="66616E"/>
                </a:solidFill>
                <a:latin typeface="+mj-lt"/>
                <a:cs typeface="Arial"/>
              </a:rPr>
              <a:t>8} </a:t>
            </a:r>
            <a:endParaRPr sz="950" dirty="0">
              <a:latin typeface="+mj-lt"/>
              <a:cs typeface="Arial"/>
            </a:endParaRPr>
          </a:p>
          <a:p>
            <a:pPr marL="21844" marR="124327">
              <a:lnSpc>
                <a:spcPts val="1092"/>
              </a:lnSpc>
              <a:spcBef>
                <a:spcPts val="203"/>
              </a:spcBef>
            </a:pPr>
            <a:r>
              <a:rPr sz="950" dirty="0" smtClean="0">
                <a:solidFill>
                  <a:srgbClr val="66616E"/>
                </a:solidFill>
                <a:latin typeface="+mj-lt"/>
                <a:cs typeface="Arial"/>
              </a:rPr>
              <a:t>CHAR</a:t>
            </a:r>
            <a:r>
              <a:rPr sz="950" dirty="0" smtClean="0">
                <a:solidFill>
                  <a:srgbClr val="807480"/>
                </a:solidFill>
                <a:latin typeface="+mj-lt"/>
                <a:cs typeface="Arial"/>
              </a:rPr>
              <a:t>(</a:t>
            </a:r>
            <a:r>
              <a:rPr sz="950" dirty="0" smtClean="0">
                <a:solidFill>
                  <a:srgbClr val="66616E"/>
                </a:solidFill>
                <a:latin typeface="+mj-lt"/>
                <a:cs typeface="Arial"/>
              </a:rPr>
              <a:t>6}</a:t>
            </a:r>
            <a:endParaRPr sz="950" dirty="0">
              <a:latin typeface="+mj-lt"/>
              <a:cs typeface="Arial"/>
            </a:endParaRPr>
          </a:p>
        </p:txBody>
      </p:sp>
      <p:sp>
        <p:nvSpPr>
          <p:cNvPr id="32" name="object 10"/>
          <p:cNvSpPr txBox="1"/>
          <p:nvPr/>
        </p:nvSpPr>
        <p:spPr>
          <a:xfrm>
            <a:off x="4413336" y="1423441"/>
            <a:ext cx="1225464" cy="4455160"/>
          </a:xfrm>
          <a:prstGeom prst="rect">
            <a:avLst/>
          </a:prstGeom>
        </p:spPr>
        <p:txBody>
          <a:bodyPr wrap="square" lIns="0" tIns="0" rIns="0" bIns="0" rtlCol="0">
            <a:noAutofit/>
          </a:bodyPr>
          <a:lstStyle/>
          <a:p>
            <a:pPr marL="12700" marR="18">
              <a:lnSpc>
                <a:spcPts val="1070"/>
              </a:lnSpc>
              <a:spcBef>
                <a:spcPts val="53"/>
              </a:spcBef>
            </a:pPr>
            <a:r>
              <a:rPr sz="950" dirty="0" smtClean="0">
                <a:solidFill>
                  <a:srgbClr val="534F5B"/>
                </a:solidFill>
                <a:latin typeface="+mj-lt"/>
                <a:cs typeface="Arial"/>
              </a:rPr>
              <a:t>OR</a:t>
            </a:r>
            <a:r>
              <a:rPr sz="950" dirty="0" smtClean="0">
                <a:solidFill>
                  <a:srgbClr val="66616E"/>
                </a:solidFill>
                <a:latin typeface="+mj-lt"/>
                <a:cs typeface="Arial"/>
              </a:rPr>
              <a:t>I</a:t>
            </a:r>
            <a:r>
              <a:rPr sz="950" dirty="0" smtClean="0">
                <a:solidFill>
                  <a:srgbClr val="534F5B"/>
                </a:solidFill>
                <a:latin typeface="+mj-lt"/>
                <a:cs typeface="Arial"/>
              </a:rPr>
              <a:t>G</a:t>
            </a:r>
            <a:r>
              <a:rPr sz="950" dirty="0" smtClean="0">
                <a:solidFill>
                  <a:srgbClr val="66616E"/>
                </a:solidFill>
                <a:latin typeface="+mj-lt"/>
                <a:cs typeface="Arial"/>
              </a:rPr>
              <a:t>IN</a:t>
            </a:r>
            <a:r>
              <a:rPr sz="950" dirty="0" smtClean="0">
                <a:solidFill>
                  <a:srgbClr val="534F5B"/>
                </a:solidFill>
                <a:latin typeface="+mj-lt"/>
                <a:cs typeface="Arial"/>
              </a:rPr>
              <a:t>A</a:t>
            </a:r>
            <a:r>
              <a:rPr sz="950" dirty="0" smtClean="0">
                <a:solidFill>
                  <a:srgbClr val="48446D"/>
                </a:solidFill>
                <a:latin typeface="+mj-lt"/>
                <a:cs typeface="Arial"/>
              </a:rPr>
              <a:t>IL</a:t>
            </a:r>
            <a:r>
              <a:rPr sz="950" spc="-29" dirty="0" smtClean="0">
                <a:solidFill>
                  <a:srgbClr val="48446D"/>
                </a:solidFill>
                <a:latin typeface="+mj-lt"/>
                <a:cs typeface="Arial"/>
              </a:rPr>
              <a:t> </a:t>
            </a:r>
            <a:r>
              <a:rPr sz="950" b="1" spc="0" dirty="0" smtClean="0">
                <a:solidFill>
                  <a:srgbClr val="534F5B"/>
                </a:solidFill>
                <a:latin typeface="+mj-lt"/>
                <a:cs typeface="Arial"/>
              </a:rPr>
              <a:t>DA</a:t>
            </a:r>
            <a:r>
              <a:rPr sz="950" b="1" spc="0" dirty="0" smtClean="0">
                <a:solidFill>
                  <a:srgbClr val="332E53"/>
                </a:solidFill>
                <a:latin typeface="+mj-lt"/>
                <a:cs typeface="Arial"/>
              </a:rPr>
              <a:t>T</a:t>
            </a:r>
            <a:r>
              <a:rPr sz="950" b="1" spc="0" dirty="0" smtClean="0">
                <a:solidFill>
                  <a:srgbClr val="534F5B"/>
                </a:solidFill>
                <a:latin typeface="+mj-lt"/>
                <a:cs typeface="Arial"/>
              </a:rPr>
              <a:t>A</a:t>
            </a:r>
            <a:r>
              <a:rPr sz="950" b="1" spc="0" dirty="0" smtClean="0">
                <a:solidFill>
                  <a:srgbClr val="3A3A3D"/>
                </a:solidFill>
                <a:latin typeface="+mj-lt"/>
                <a:cs typeface="Arial"/>
              </a:rPr>
              <a:t>:</a:t>
            </a:r>
            <a:endParaRPr sz="950" dirty="0">
              <a:latin typeface="+mj-lt"/>
              <a:cs typeface="Arial"/>
            </a:endParaRPr>
          </a:p>
          <a:p>
            <a:pPr marL="12700" marR="85448">
              <a:lnSpc>
                <a:spcPts val="1092"/>
              </a:lnSpc>
              <a:spcBef>
                <a:spcPts val="346"/>
              </a:spcBef>
            </a:pPr>
            <a:r>
              <a:rPr sz="950" dirty="0" smtClean="0">
                <a:solidFill>
                  <a:srgbClr val="66616E"/>
                </a:solidFill>
                <a:latin typeface="+mj-lt"/>
                <a:cs typeface="Arial"/>
              </a:rPr>
              <a:t>ABCD</a:t>
            </a:r>
            <a:r>
              <a:rPr sz="950" dirty="0" smtClean="0">
                <a:solidFill>
                  <a:srgbClr val="534F5B"/>
                </a:solidFill>
                <a:latin typeface="+mj-lt"/>
                <a:cs typeface="Arial"/>
              </a:rPr>
              <a:t>EF</a:t>
            </a:r>
            <a:r>
              <a:rPr sz="950" dirty="0" smtClean="0">
                <a:solidFill>
                  <a:srgbClr val="66616E"/>
                </a:solidFill>
                <a:latin typeface="+mj-lt"/>
                <a:cs typeface="Arial"/>
              </a:rPr>
              <a:t>IHIJIK</a:t>
            </a:r>
            <a:r>
              <a:rPr sz="950" dirty="0" smtClean="0">
                <a:solidFill>
                  <a:srgbClr val="48446D"/>
                </a:solidFill>
                <a:latin typeface="+mj-lt"/>
                <a:cs typeface="Arial"/>
              </a:rPr>
              <a:t>L</a:t>
            </a:r>
            <a:r>
              <a:rPr sz="950" dirty="0" smtClean="0">
                <a:solidFill>
                  <a:srgbClr val="66616E"/>
                </a:solidFill>
                <a:latin typeface="+mj-lt"/>
                <a:cs typeface="Arial"/>
              </a:rPr>
              <a:t>M </a:t>
            </a:r>
            <a:endParaRPr sz="950" dirty="0">
              <a:latin typeface="+mj-lt"/>
              <a:cs typeface="Arial"/>
            </a:endParaRPr>
          </a:p>
          <a:p>
            <a:pPr marL="12700" marR="85448">
              <a:lnSpc>
                <a:spcPts val="1092"/>
              </a:lnSpc>
              <a:spcBef>
                <a:spcPts val="203"/>
              </a:spcBef>
            </a:pPr>
            <a:r>
              <a:rPr sz="950" dirty="0" smtClean="0">
                <a:solidFill>
                  <a:srgbClr val="66616E"/>
                </a:solidFill>
                <a:latin typeface="+mj-lt"/>
                <a:cs typeface="Arial"/>
              </a:rPr>
              <a:t>ABC</a:t>
            </a:r>
            <a:r>
              <a:rPr sz="950" spc="-134" dirty="0" smtClean="0">
                <a:solidFill>
                  <a:srgbClr val="66616E"/>
                </a:solidFill>
                <a:latin typeface="+mj-lt"/>
                <a:cs typeface="Arial"/>
              </a:rPr>
              <a:t> </a:t>
            </a:r>
            <a:r>
              <a:rPr sz="950" spc="0" dirty="0" smtClean="0">
                <a:solidFill>
                  <a:srgbClr val="66616E"/>
                </a:solidFill>
                <a:latin typeface="+mj-lt"/>
                <a:cs typeface="Arial"/>
              </a:rPr>
              <a:t>D</a:t>
            </a:r>
            <a:r>
              <a:rPr sz="950" spc="0" dirty="0" smtClean="0">
                <a:solidFill>
                  <a:srgbClr val="534F5B"/>
                </a:solidFill>
                <a:latin typeface="+mj-lt"/>
                <a:cs typeface="Arial"/>
              </a:rPr>
              <a:t>E</a:t>
            </a:r>
            <a:endParaRPr sz="950" dirty="0">
              <a:latin typeface="+mj-lt"/>
              <a:cs typeface="Arial"/>
            </a:endParaRPr>
          </a:p>
          <a:p>
            <a:pPr marL="21844" marR="18097">
              <a:lnSpc>
                <a:spcPct val="95825"/>
              </a:lnSpc>
              <a:spcBef>
                <a:spcPts val="208"/>
              </a:spcBef>
            </a:pPr>
            <a:r>
              <a:rPr sz="950" spc="0" dirty="0" smtClean="0">
                <a:solidFill>
                  <a:srgbClr val="66616E"/>
                </a:solidFill>
                <a:latin typeface="+mj-lt"/>
                <a:cs typeface="Arial"/>
              </a:rPr>
              <a:t>1234</a:t>
            </a:r>
            <a:r>
              <a:rPr sz="950" spc="0" dirty="0" smtClean="0">
                <a:solidFill>
                  <a:srgbClr val="534F5B"/>
                </a:solidFill>
                <a:latin typeface="+mj-lt"/>
                <a:cs typeface="Arial"/>
              </a:rPr>
              <a:t>5</a:t>
            </a:r>
            <a:endParaRPr sz="950" dirty="0">
              <a:latin typeface="+mj-lt"/>
              <a:cs typeface="Arial"/>
            </a:endParaRPr>
          </a:p>
          <a:p>
            <a:pPr marL="21844">
              <a:lnSpc>
                <a:spcPct val="95825"/>
              </a:lnSpc>
              <a:spcBef>
                <a:spcPts val="200"/>
              </a:spcBef>
            </a:pPr>
            <a:r>
              <a:rPr sz="950" dirty="0" smtClean="0">
                <a:solidFill>
                  <a:srgbClr val="534F5B"/>
                </a:solidFill>
                <a:latin typeface="+mj-lt"/>
                <a:cs typeface="Arial"/>
              </a:rPr>
              <a:t>12</a:t>
            </a:r>
            <a:r>
              <a:rPr sz="950" dirty="0" smtClean="0">
                <a:solidFill>
                  <a:srgbClr val="66616E"/>
                </a:solidFill>
                <a:latin typeface="+mj-lt"/>
                <a:cs typeface="Arial"/>
              </a:rPr>
              <a:t>34</a:t>
            </a:r>
            <a:r>
              <a:rPr sz="950" dirty="0" smtClean="0">
                <a:solidFill>
                  <a:srgbClr val="534F5B"/>
                </a:solidFill>
                <a:latin typeface="+mj-lt"/>
                <a:cs typeface="Arial"/>
              </a:rPr>
              <a:t>5</a:t>
            </a:r>
            <a:r>
              <a:rPr sz="950" dirty="0" smtClean="0">
                <a:solidFill>
                  <a:srgbClr val="48446D"/>
                </a:solidFill>
                <a:latin typeface="+mj-lt"/>
                <a:cs typeface="Arial"/>
              </a:rPr>
              <a:t>b</a:t>
            </a:r>
            <a:r>
              <a:rPr sz="950" dirty="0" smtClean="0">
                <a:solidFill>
                  <a:srgbClr val="534F5B"/>
                </a:solidFill>
                <a:latin typeface="+mj-lt"/>
                <a:cs typeface="Arial"/>
              </a:rPr>
              <a:t>b</a:t>
            </a:r>
            <a:r>
              <a:rPr sz="950" dirty="0" smtClean="0">
                <a:solidFill>
                  <a:srgbClr val="66616E"/>
                </a:solidFill>
                <a:latin typeface="+mj-lt"/>
                <a:cs typeface="Arial"/>
              </a:rPr>
              <a:t>bb</a:t>
            </a:r>
            <a:r>
              <a:rPr sz="950" dirty="0" smtClean="0">
                <a:solidFill>
                  <a:srgbClr val="534F5B"/>
                </a:solidFill>
                <a:latin typeface="+mj-lt"/>
                <a:cs typeface="Arial"/>
              </a:rPr>
              <a:t>b</a:t>
            </a:r>
            <a:r>
              <a:rPr sz="950" dirty="0" smtClean="0">
                <a:solidFill>
                  <a:srgbClr val="66616E"/>
                </a:solidFill>
                <a:latin typeface="+mj-lt"/>
                <a:cs typeface="Arial"/>
              </a:rPr>
              <a:t>bbb</a:t>
            </a:r>
            <a:endParaRPr sz="950" dirty="0">
              <a:latin typeface="+mj-lt"/>
              <a:cs typeface="Arial"/>
            </a:endParaRPr>
          </a:p>
          <a:p>
            <a:pPr marL="21844" marR="18097">
              <a:lnSpc>
                <a:spcPct val="95825"/>
              </a:lnSpc>
              <a:spcBef>
                <a:spcPts val="200"/>
              </a:spcBef>
            </a:pPr>
            <a:r>
              <a:rPr sz="950" spc="0" dirty="0" smtClean="0">
                <a:solidFill>
                  <a:srgbClr val="534F5B"/>
                </a:solidFill>
                <a:latin typeface="+mj-lt"/>
                <a:cs typeface="Arial"/>
              </a:rPr>
              <a:t>12</a:t>
            </a:r>
            <a:r>
              <a:rPr sz="950" spc="0" dirty="0" smtClean="0">
                <a:solidFill>
                  <a:srgbClr val="66616E"/>
                </a:solidFill>
                <a:latin typeface="+mj-lt"/>
                <a:cs typeface="Arial"/>
              </a:rPr>
              <a:t>34</a:t>
            </a:r>
            <a:r>
              <a:rPr sz="950" spc="0" dirty="0" smtClean="0">
                <a:solidFill>
                  <a:srgbClr val="534F5B"/>
                </a:solidFill>
                <a:latin typeface="+mj-lt"/>
                <a:cs typeface="Arial"/>
              </a:rPr>
              <a:t>5</a:t>
            </a:r>
            <a:r>
              <a:rPr sz="950" spc="0" dirty="0" smtClean="0">
                <a:solidFill>
                  <a:srgbClr val="66616E"/>
                </a:solidFill>
                <a:latin typeface="+mj-lt"/>
                <a:cs typeface="Arial"/>
              </a:rPr>
              <a:t>67890</a:t>
            </a:r>
            <a:r>
              <a:rPr sz="950" spc="0" dirty="0" smtClean="0">
                <a:solidFill>
                  <a:srgbClr val="534F5B"/>
                </a:solidFill>
                <a:latin typeface="+mj-lt"/>
                <a:cs typeface="Arial"/>
              </a:rPr>
              <a:t>1</a:t>
            </a:r>
            <a:r>
              <a:rPr sz="950" spc="0" dirty="0" smtClean="0">
                <a:solidFill>
                  <a:srgbClr val="66616E"/>
                </a:solidFill>
                <a:latin typeface="+mj-lt"/>
                <a:cs typeface="Arial"/>
              </a:rPr>
              <a:t>23</a:t>
            </a:r>
            <a:endParaRPr sz="950" dirty="0">
              <a:latin typeface="+mj-lt"/>
              <a:cs typeface="Arial"/>
            </a:endParaRPr>
          </a:p>
          <a:p>
            <a:pPr marL="12700" marR="18097">
              <a:lnSpc>
                <a:spcPct val="95825"/>
              </a:lnSpc>
              <a:spcBef>
                <a:spcPts val="220"/>
              </a:spcBef>
            </a:pPr>
            <a:r>
              <a:rPr sz="950" spc="0" dirty="0" smtClean="0">
                <a:solidFill>
                  <a:srgbClr val="66616E"/>
                </a:solidFill>
                <a:latin typeface="+mj-lt"/>
                <a:cs typeface="Arial"/>
              </a:rPr>
              <a:t>92/0</a:t>
            </a:r>
            <a:r>
              <a:rPr sz="950" spc="0" dirty="0" smtClean="0">
                <a:solidFill>
                  <a:srgbClr val="534F5B"/>
                </a:solidFill>
                <a:latin typeface="+mj-lt"/>
                <a:cs typeface="Arial"/>
              </a:rPr>
              <a:t>1</a:t>
            </a:r>
            <a:r>
              <a:rPr sz="950" spc="0" dirty="0" smtClean="0">
                <a:solidFill>
                  <a:srgbClr val="66616E"/>
                </a:solidFill>
                <a:latin typeface="+mj-lt"/>
                <a:cs typeface="Arial"/>
              </a:rPr>
              <a:t>/1</a:t>
            </a:r>
            <a:r>
              <a:rPr sz="950" spc="0" dirty="0" smtClean="0">
                <a:solidFill>
                  <a:srgbClr val="534F5B"/>
                </a:solidFill>
                <a:latin typeface="+mj-lt"/>
                <a:cs typeface="Arial"/>
              </a:rPr>
              <a:t>5</a:t>
            </a:r>
            <a:r>
              <a:rPr sz="950" spc="128" dirty="0" smtClean="0">
                <a:solidFill>
                  <a:srgbClr val="534F5B"/>
                </a:solidFill>
                <a:latin typeface="+mj-lt"/>
                <a:cs typeface="Arial"/>
              </a:rPr>
              <a:t> </a:t>
            </a:r>
            <a:r>
              <a:rPr sz="950" spc="0" dirty="0" smtClean="0">
                <a:solidFill>
                  <a:srgbClr val="66616E"/>
                </a:solidFill>
                <a:latin typeface="+mj-lt"/>
                <a:cs typeface="Arial"/>
              </a:rPr>
              <a:t>bb</a:t>
            </a:r>
            <a:r>
              <a:rPr sz="950" spc="-134" dirty="0" smtClean="0">
                <a:solidFill>
                  <a:srgbClr val="66616E"/>
                </a:solidFill>
                <a:latin typeface="+mj-lt"/>
                <a:cs typeface="Arial"/>
              </a:rPr>
              <a:t> </a:t>
            </a:r>
            <a:r>
              <a:rPr sz="950" spc="0" dirty="0" smtClean="0">
                <a:solidFill>
                  <a:srgbClr val="534F5B"/>
                </a:solidFill>
                <a:latin typeface="+mj-lt"/>
                <a:cs typeface="Arial"/>
              </a:rPr>
              <a:t>b</a:t>
            </a:r>
            <a:r>
              <a:rPr sz="950" spc="-134" dirty="0" smtClean="0">
                <a:solidFill>
                  <a:srgbClr val="534F5B"/>
                </a:solidFill>
                <a:latin typeface="+mj-lt"/>
                <a:cs typeface="Arial"/>
              </a:rPr>
              <a:t> </a:t>
            </a:r>
            <a:r>
              <a:rPr sz="950" spc="0" dirty="0" smtClean="0">
                <a:solidFill>
                  <a:srgbClr val="66616E"/>
                </a:solidFill>
                <a:latin typeface="+mj-lt"/>
                <a:cs typeface="Arial"/>
              </a:rPr>
              <a:t>b</a:t>
            </a:r>
            <a:r>
              <a:rPr sz="950" spc="-134" dirty="0" smtClean="0">
                <a:solidFill>
                  <a:srgbClr val="66616E"/>
                </a:solidFill>
                <a:latin typeface="+mj-lt"/>
                <a:cs typeface="Arial"/>
              </a:rPr>
              <a:t> </a:t>
            </a:r>
            <a:r>
              <a:rPr sz="950" spc="0" dirty="0" smtClean="0">
                <a:solidFill>
                  <a:srgbClr val="66616E"/>
                </a:solidFill>
                <a:latin typeface="+mj-lt"/>
                <a:cs typeface="Arial"/>
              </a:rPr>
              <a:t>b</a:t>
            </a:r>
            <a:endParaRPr sz="950" dirty="0">
              <a:latin typeface="+mj-lt"/>
              <a:cs typeface="Arial"/>
            </a:endParaRPr>
          </a:p>
          <a:p>
            <a:pPr marL="12700">
              <a:lnSpc>
                <a:spcPct val="95825"/>
              </a:lnSpc>
              <a:spcBef>
                <a:spcPts val="185"/>
              </a:spcBef>
            </a:pPr>
            <a:r>
              <a:rPr sz="950" dirty="0" smtClean="0">
                <a:solidFill>
                  <a:srgbClr val="66616E"/>
                </a:solidFill>
                <a:latin typeface="+mj-lt"/>
                <a:cs typeface="Arial"/>
              </a:rPr>
              <a:t>920</a:t>
            </a:r>
            <a:r>
              <a:rPr sz="950" dirty="0" smtClean="0">
                <a:solidFill>
                  <a:srgbClr val="534F5B"/>
                </a:solidFill>
                <a:latin typeface="+mj-lt"/>
                <a:cs typeface="Arial"/>
              </a:rPr>
              <a:t>115</a:t>
            </a:r>
            <a:r>
              <a:rPr sz="950" dirty="0" smtClean="0">
                <a:solidFill>
                  <a:srgbClr val="66616E"/>
                </a:solidFill>
                <a:latin typeface="+mj-lt"/>
                <a:cs typeface="Arial"/>
              </a:rPr>
              <a:t>b</a:t>
            </a:r>
            <a:r>
              <a:rPr sz="950" dirty="0" smtClean="0">
                <a:solidFill>
                  <a:srgbClr val="48446D"/>
                </a:solidFill>
                <a:latin typeface="+mj-lt"/>
                <a:cs typeface="Arial"/>
              </a:rPr>
              <a:t>b</a:t>
            </a:r>
            <a:r>
              <a:rPr sz="950" dirty="0" smtClean="0">
                <a:solidFill>
                  <a:srgbClr val="66616E"/>
                </a:solidFill>
                <a:latin typeface="+mj-lt"/>
                <a:cs typeface="Arial"/>
              </a:rPr>
              <a:t>bb</a:t>
            </a:r>
            <a:r>
              <a:rPr sz="950" dirty="0" smtClean="0">
                <a:solidFill>
                  <a:srgbClr val="534F5B"/>
                </a:solidFill>
                <a:latin typeface="+mj-lt"/>
                <a:cs typeface="Arial"/>
              </a:rPr>
              <a:t>bb</a:t>
            </a:r>
            <a:r>
              <a:rPr sz="950" dirty="0" smtClean="0">
                <a:solidFill>
                  <a:srgbClr val="66616E"/>
                </a:solidFill>
                <a:latin typeface="+mj-lt"/>
                <a:cs typeface="Arial"/>
              </a:rPr>
              <a:t>b</a:t>
            </a:r>
            <a:endParaRPr sz="950" dirty="0">
              <a:latin typeface="+mj-lt"/>
              <a:cs typeface="Arial"/>
            </a:endParaRPr>
          </a:p>
          <a:p>
            <a:pPr marL="12700" marR="18097">
              <a:lnSpc>
                <a:spcPct val="95825"/>
              </a:lnSpc>
              <a:spcBef>
                <a:spcPts val="240"/>
              </a:spcBef>
            </a:pPr>
            <a:r>
              <a:rPr sz="950" dirty="0" smtClean="0">
                <a:solidFill>
                  <a:srgbClr val="66616E"/>
                </a:solidFill>
                <a:latin typeface="+mj-lt"/>
                <a:cs typeface="Arial"/>
              </a:rPr>
              <a:t>01/</a:t>
            </a:r>
            <a:r>
              <a:rPr sz="950" dirty="0" smtClean="0">
                <a:solidFill>
                  <a:srgbClr val="534F5B"/>
                </a:solidFill>
                <a:latin typeface="+mj-lt"/>
                <a:cs typeface="Arial"/>
              </a:rPr>
              <a:t>1</a:t>
            </a:r>
            <a:r>
              <a:rPr sz="950" dirty="0" smtClean="0">
                <a:solidFill>
                  <a:srgbClr val="66616E"/>
                </a:solidFill>
                <a:latin typeface="+mj-lt"/>
                <a:cs typeface="Arial"/>
              </a:rPr>
              <a:t>5</a:t>
            </a:r>
            <a:r>
              <a:rPr sz="950" dirty="0" smtClean="0">
                <a:solidFill>
                  <a:srgbClr val="807480"/>
                </a:solidFill>
                <a:latin typeface="+mj-lt"/>
                <a:cs typeface="Arial"/>
              </a:rPr>
              <a:t>/</a:t>
            </a:r>
            <a:r>
              <a:rPr sz="950" dirty="0" smtClean="0">
                <a:solidFill>
                  <a:srgbClr val="66616E"/>
                </a:solidFill>
                <a:latin typeface="+mj-lt"/>
                <a:cs typeface="Arial"/>
              </a:rPr>
              <a:t>9</a:t>
            </a:r>
            <a:r>
              <a:rPr sz="950" dirty="0" smtClean="0">
                <a:solidFill>
                  <a:srgbClr val="534F5B"/>
                </a:solidFill>
                <a:latin typeface="+mj-lt"/>
                <a:cs typeface="Arial"/>
              </a:rPr>
              <a:t>2</a:t>
            </a:r>
            <a:r>
              <a:rPr sz="950" dirty="0" smtClean="0">
                <a:solidFill>
                  <a:srgbClr val="66616E"/>
                </a:solidFill>
                <a:latin typeface="+mj-lt"/>
                <a:cs typeface="Arial"/>
              </a:rPr>
              <a:t>bb</a:t>
            </a:r>
            <a:r>
              <a:rPr sz="950" dirty="0" smtClean="0">
                <a:solidFill>
                  <a:srgbClr val="534F5B"/>
                </a:solidFill>
                <a:latin typeface="+mj-lt"/>
                <a:cs typeface="Arial"/>
              </a:rPr>
              <a:t>b</a:t>
            </a:r>
            <a:r>
              <a:rPr sz="950" dirty="0" smtClean="0">
                <a:solidFill>
                  <a:srgbClr val="66616E"/>
                </a:solidFill>
                <a:latin typeface="+mj-lt"/>
                <a:cs typeface="Arial"/>
              </a:rPr>
              <a:t>bb</a:t>
            </a:r>
            <a:endParaRPr sz="950" dirty="0">
              <a:latin typeface="+mj-lt"/>
              <a:cs typeface="Arial"/>
            </a:endParaRPr>
          </a:p>
          <a:p>
            <a:pPr marL="21844" marR="18097">
              <a:lnSpc>
                <a:spcPct val="95825"/>
              </a:lnSpc>
              <a:spcBef>
                <a:spcPts val="185"/>
              </a:spcBef>
            </a:pPr>
            <a:r>
              <a:rPr sz="950" spc="0" dirty="0" smtClean="0">
                <a:solidFill>
                  <a:srgbClr val="534F5B"/>
                </a:solidFill>
                <a:latin typeface="+mj-lt"/>
                <a:cs typeface="Arial"/>
              </a:rPr>
              <a:t>12</a:t>
            </a:r>
            <a:r>
              <a:rPr sz="950" spc="0" dirty="0" smtClean="0">
                <a:solidFill>
                  <a:srgbClr val="66616E"/>
                </a:solidFill>
                <a:latin typeface="+mj-lt"/>
                <a:cs typeface="Arial"/>
              </a:rPr>
              <a:t>3.50</a:t>
            </a:r>
            <a:endParaRPr sz="950" dirty="0">
              <a:latin typeface="+mj-lt"/>
              <a:cs typeface="Arial"/>
            </a:endParaRPr>
          </a:p>
          <a:p>
            <a:pPr marL="21844" marR="18097">
              <a:lnSpc>
                <a:spcPct val="95825"/>
              </a:lnSpc>
              <a:spcBef>
                <a:spcPts val="200"/>
              </a:spcBef>
            </a:pPr>
            <a:r>
              <a:rPr sz="950" spc="0" dirty="0" smtClean="0">
                <a:solidFill>
                  <a:srgbClr val="534F5B"/>
                </a:solidFill>
                <a:latin typeface="+mj-lt"/>
                <a:cs typeface="Arial"/>
              </a:rPr>
              <a:t>12</a:t>
            </a:r>
            <a:r>
              <a:rPr sz="950" spc="0" dirty="0" smtClean="0">
                <a:solidFill>
                  <a:srgbClr val="66616E"/>
                </a:solidFill>
                <a:latin typeface="+mj-lt"/>
                <a:cs typeface="Arial"/>
              </a:rPr>
              <a:t>3</a:t>
            </a:r>
            <a:r>
              <a:rPr sz="950" spc="0" dirty="0" smtClean="0">
                <a:solidFill>
                  <a:srgbClr val="534F5B"/>
                </a:solidFill>
                <a:latin typeface="+mj-lt"/>
                <a:cs typeface="Arial"/>
              </a:rPr>
              <a:t>5</a:t>
            </a:r>
            <a:r>
              <a:rPr sz="950" spc="0" dirty="0" smtClean="0">
                <a:solidFill>
                  <a:srgbClr val="66616E"/>
                </a:solidFill>
                <a:latin typeface="+mj-lt"/>
                <a:cs typeface="Arial"/>
              </a:rPr>
              <a:t>0</a:t>
            </a:r>
            <a:endParaRPr sz="950" dirty="0">
              <a:latin typeface="+mj-lt"/>
              <a:cs typeface="Arial"/>
            </a:endParaRPr>
          </a:p>
          <a:p>
            <a:pPr marL="12700" marR="18097">
              <a:lnSpc>
                <a:spcPct val="95825"/>
              </a:lnSpc>
              <a:spcBef>
                <a:spcPts val="200"/>
              </a:spcBef>
            </a:pPr>
            <a:r>
              <a:rPr sz="950" dirty="0" smtClean="0">
                <a:solidFill>
                  <a:srgbClr val="66616E"/>
                </a:solidFill>
                <a:latin typeface="+mj-lt"/>
                <a:cs typeface="Arial"/>
              </a:rPr>
              <a:t>ABC</a:t>
            </a:r>
            <a:r>
              <a:rPr sz="950" spc="-134" dirty="0" smtClean="0">
                <a:solidFill>
                  <a:srgbClr val="66616E"/>
                </a:solidFill>
                <a:latin typeface="+mj-lt"/>
                <a:cs typeface="Arial"/>
              </a:rPr>
              <a:t> </a:t>
            </a:r>
            <a:r>
              <a:rPr sz="950" spc="0" dirty="0" smtClean="0">
                <a:solidFill>
                  <a:srgbClr val="66616E"/>
                </a:solidFill>
                <a:latin typeface="+mj-lt"/>
                <a:cs typeface="Arial"/>
              </a:rPr>
              <a:t>D</a:t>
            </a:r>
            <a:r>
              <a:rPr sz="950" spc="0" dirty="0" smtClean="0">
                <a:solidFill>
                  <a:srgbClr val="534F5B"/>
                </a:solidFill>
                <a:latin typeface="+mj-lt"/>
                <a:cs typeface="Arial"/>
              </a:rPr>
              <a:t>E</a:t>
            </a:r>
            <a:endParaRPr sz="950" dirty="0">
              <a:latin typeface="+mj-lt"/>
              <a:cs typeface="Arial"/>
            </a:endParaRPr>
          </a:p>
          <a:p>
            <a:pPr marL="21844" marR="18097">
              <a:lnSpc>
                <a:spcPct val="95825"/>
              </a:lnSpc>
              <a:spcBef>
                <a:spcPts val="200"/>
              </a:spcBef>
            </a:pPr>
            <a:r>
              <a:rPr sz="950" spc="0" dirty="0" smtClean="0">
                <a:solidFill>
                  <a:srgbClr val="534F5B"/>
                </a:solidFill>
                <a:latin typeface="+mj-lt"/>
                <a:cs typeface="Arial"/>
              </a:rPr>
              <a:t>12</a:t>
            </a:r>
            <a:r>
              <a:rPr sz="950" spc="0" dirty="0" smtClean="0">
                <a:solidFill>
                  <a:srgbClr val="66616E"/>
                </a:solidFill>
                <a:latin typeface="+mj-lt"/>
                <a:cs typeface="Arial"/>
              </a:rPr>
              <a:t>3</a:t>
            </a:r>
            <a:endParaRPr sz="950" dirty="0">
              <a:latin typeface="+mj-lt"/>
              <a:cs typeface="Arial"/>
            </a:endParaRPr>
          </a:p>
          <a:p>
            <a:pPr marL="21844" marR="18097">
              <a:lnSpc>
                <a:spcPct val="95825"/>
              </a:lnSpc>
              <a:spcBef>
                <a:spcPts val="200"/>
              </a:spcBef>
            </a:pPr>
            <a:r>
              <a:rPr sz="950" spc="0" dirty="0" smtClean="0">
                <a:solidFill>
                  <a:srgbClr val="534F5B"/>
                </a:solidFill>
                <a:latin typeface="+mj-lt"/>
                <a:cs typeface="Arial"/>
              </a:rPr>
              <a:t>12</a:t>
            </a:r>
            <a:r>
              <a:rPr sz="950" spc="0" dirty="0" smtClean="0">
                <a:solidFill>
                  <a:srgbClr val="66616E"/>
                </a:solidFill>
                <a:latin typeface="+mj-lt"/>
                <a:cs typeface="Arial"/>
              </a:rPr>
              <a:t>3</a:t>
            </a:r>
            <a:r>
              <a:rPr sz="950" spc="0" dirty="0" smtClean="0">
                <a:solidFill>
                  <a:srgbClr val="534F5B"/>
                </a:solidFill>
                <a:latin typeface="+mj-lt"/>
                <a:cs typeface="Arial"/>
              </a:rPr>
              <a:t>45</a:t>
            </a:r>
            <a:endParaRPr sz="950" dirty="0">
              <a:latin typeface="+mj-lt"/>
              <a:cs typeface="Arial"/>
            </a:endParaRPr>
          </a:p>
          <a:p>
            <a:pPr marL="12700" marR="18097">
              <a:lnSpc>
                <a:spcPct val="95825"/>
              </a:lnSpc>
              <a:spcBef>
                <a:spcPts val="200"/>
              </a:spcBef>
            </a:pPr>
            <a:r>
              <a:rPr sz="950" spc="0" dirty="0" smtClean="0">
                <a:solidFill>
                  <a:srgbClr val="66616E"/>
                </a:solidFill>
                <a:latin typeface="+mj-lt"/>
                <a:cs typeface="Arial"/>
              </a:rPr>
              <a:t>00000</a:t>
            </a:r>
            <a:r>
              <a:rPr sz="950" spc="0" dirty="0" smtClean="0">
                <a:solidFill>
                  <a:srgbClr val="534F5B"/>
                </a:solidFill>
                <a:latin typeface="+mj-lt"/>
                <a:cs typeface="Arial"/>
              </a:rPr>
              <a:t>12</a:t>
            </a:r>
            <a:r>
              <a:rPr sz="950" spc="0" dirty="0" smtClean="0">
                <a:solidFill>
                  <a:srgbClr val="66616E"/>
                </a:solidFill>
                <a:latin typeface="+mj-lt"/>
                <a:cs typeface="Arial"/>
              </a:rPr>
              <a:t>3</a:t>
            </a:r>
            <a:r>
              <a:rPr sz="950" spc="0" dirty="0" smtClean="0">
                <a:solidFill>
                  <a:srgbClr val="534F5B"/>
                </a:solidFill>
                <a:latin typeface="+mj-lt"/>
                <a:cs typeface="Arial"/>
              </a:rPr>
              <a:t>45</a:t>
            </a:r>
            <a:endParaRPr sz="950" dirty="0">
              <a:latin typeface="+mj-lt"/>
              <a:cs typeface="Arial"/>
            </a:endParaRPr>
          </a:p>
          <a:p>
            <a:pPr marL="21844" marR="18097">
              <a:lnSpc>
                <a:spcPct val="95825"/>
              </a:lnSpc>
              <a:spcBef>
                <a:spcPts val="200"/>
              </a:spcBef>
            </a:pPr>
            <a:r>
              <a:rPr sz="950" spc="0" dirty="0" smtClean="0">
                <a:solidFill>
                  <a:srgbClr val="534F5B"/>
                </a:solidFill>
                <a:latin typeface="+mj-lt"/>
                <a:cs typeface="Arial"/>
              </a:rPr>
              <a:t>12</a:t>
            </a:r>
            <a:r>
              <a:rPr sz="950" spc="0" dirty="0" smtClean="0">
                <a:solidFill>
                  <a:srgbClr val="66616E"/>
                </a:solidFill>
                <a:latin typeface="+mj-lt"/>
                <a:cs typeface="Arial"/>
              </a:rPr>
              <a:t>3</a:t>
            </a:r>
            <a:r>
              <a:rPr sz="950" spc="0" dirty="0" smtClean="0">
                <a:solidFill>
                  <a:srgbClr val="534F5B"/>
                </a:solidFill>
                <a:latin typeface="+mj-lt"/>
                <a:cs typeface="Arial"/>
              </a:rPr>
              <a:t>45</a:t>
            </a:r>
            <a:r>
              <a:rPr sz="950" spc="0" dirty="0" smtClean="0">
                <a:solidFill>
                  <a:srgbClr val="66616E"/>
                </a:solidFill>
                <a:latin typeface="+mj-lt"/>
                <a:cs typeface="Arial"/>
              </a:rPr>
              <a:t>6</a:t>
            </a:r>
            <a:r>
              <a:rPr sz="950" spc="0" dirty="0" smtClean="0">
                <a:solidFill>
                  <a:srgbClr val="534F5B"/>
                </a:solidFill>
                <a:latin typeface="+mj-lt"/>
                <a:cs typeface="Arial"/>
              </a:rPr>
              <a:t>7</a:t>
            </a:r>
            <a:r>
              <a:rPr sz="950" spc="0" dirty="0" smtClean="0">
                <a:solidFill>
                  <a:srgbClr val="66616E"/>
                </a:solidFill>
                <a:latin typeface="+mj-lt"/>
                <a:cs typeface="Arial"/>
              </a:rPr>
              <a:t>890</a:t>
            </a:r>
            <a:endParaRPr sz="950" dirty="0">
              <a:latin typeface="+mj-lt"/>
              <a:cs typeface="Arial"/>
            </a:endParaRPr>
          </a:p>
          <a:p>
            <a:pPr marL="12700" marR="18097">
              <a:lnSpc>
                <a:spcPct val="95825"/>
              </a:lnSpc>
              <a:spcBef>
                <a:spcPts val="200"/>
              </a:spcBef>
            </a:pPr>
            <a:r>
              <a:rPr sz="950" spc="0" dirty="0" smtClean="0">
                <a:solidFill>
                  <a:srgbClr val="66616E"/>
                </a:solidFill>
                <a:latin typeface="+mj-lt"/>
                <a:cs typeface="Arial"/>
              </a:rPr>
              <a:t>0000000</a:t>
            </a:r>
            <a:r>
              <a:rPr sz="950" spc="0" dirty="0" smtClean="0">
                <a:solidFill>
                  <a:srgbClr val="534F5B"/>
                </a:solidFill>
                <a:latin typeface="+mj-lt"/>
                <a:cs typeface="Arial"/>
              </a:rPr>
              <a:t>1</a:t>
            </a:r>
            <a:r>
              <a:rPr sz="950" spc="0" dirty="0" smtClean="0">
                <a:solidFill>
                  <a:srgbClr val="66616E"/>
                </a:solidFill>
                <a:latin typeface="+mj-lt"/>
                <a:cs typeface="Arial"/>
              </a:rPr>
              <a:t>23</a:t>
            </a:r>
            <a:endParaRPr sz="950" dirty="0">
              <a:latin typeface="+mj-lt"/>
              <a:cs typeface="Arial"/>
            </a:endParaRPr>
          </a:p>
          <a:p>
            <a:pPr marL="12700" marR="18097">
              <a:lnSpc>
                <a:spcPct val="95825"/>
              </a:lnSpc>
              <a:spcBef>
                <a:spcPts val="200"/>
              </a:spcBef>
            </a:pPr>
            <a:r>
              <a:rPr sz="950" spc="0" dirty="0" smtClean="0">
                <a:solidFill>
                  <a:srgbClr val="66616E"/>
                </a:solidFill>
                <a:latin typeface="+mj-lt"/>
                <a:cs typeface="Arial"/>
              </a:rPr>
              <a:t>00000</a:t>
            </a:r>
            <a:r>
              <a:rPr sz="950" spc="0" dirty="0" smtClean="0">
                <a:solidFill>
                  <a:srgbClr val="534F5B"/>
                </a:solidFill>
                <a:latin typeface="+mj-lt"/>
                <a:cs typeface="Arial"/>
              </a:rPr>
              <a:t>1</a:t>
            </a:r>
            <a:r>
              <a:rPr sz="950" spc="0" dirty="0" smtClean="0">
                <a:solidFill>
                  <a:srgbClr val="66616E"/>
                </a:solidFill>
                <a:latin typeface="+mj-lt"/>
                <a:cs typeface="Arial"/>
              </a:rPr>
              <a:t>23</a:t>
            </a:r>
            <a:r>
              <a:rPr sz="950" spc="0" dirty="0" smtClean="0">
                <a:solidFill>
                  <a:srgbClr val="534F5B"/>
                </a:solidFill>
                <a:latin typeface="+mj-lt"/>
                <a:cs typeface="Arial"/>
              </a:rPr>
              <a:t>4</a:t>
            </a:r>
            <a:r>
              <a:rPr sz="950" spc="0" dirty="0" smtClean="0">
                <a:solidFill>
                  <a:srgbClr val="66616E"/>
                </a:solidFill>
                <a:latin typeface="+mj-lt"/>
                <a:cs typeface="Arial"/>
              </a:rPr>
              <a:t>5</a:t>
            </a:r>
            <a:endParaRPr sz="950" dirty="0">
              <a:latin typeface="+mj-lt"/>
              <a:cs typeface="Arial"/>
            </a:endParaRPr>
          </a:p>
          <a:p>
            <a:pPr marL="12700" marR="18097">
              <a:lnSpc>
                <a:spcPct val="95825"/>
              </a:lnSpc>
              <a:spcBef>
                <a:spcPts val="200"/>
              </a:spcBef>
            </a:pPr>
            <a:r>
              <a:rPr sz="950" spc="0" dirty="0" smtClean="0">
                <a:solidFill>
                  <a:srgbClr val="66616E"/>
                </a:solidFill>
                <a:latin typeface="+mj-lt"/>
                <a:cs typeface="Arial"/>
              </a:rPr>
              <a:t>00009201</a:t>
            </a:r>
            <a:r>
              <a:rPr sz="950" spc="0" dirty="0" smtClean="0">
                <a:solidFill>
                  <a:srgbClr val="534F5B"/>
                </a:solidFill>
                <a:latin typeface="+mj-lt"/>
                <a:cs typeface="Arial"/>
              </a:rPr>
              <a:t>1</a:t>
            </a:r>
            <a:r>
              <a:rPr sz="950" spc="0" dirty="0" smtClean="0">
                <a:solidFill>
                  <a:srgbClr val="66616E"/>
                </a:solidFill>
                <a:latin typeface="+mj-lt"/>
                <a:cs typeface="Arial"/>
              </a:rPr>
              <a:t>5</a:t>
            </a:r>
            <a:endParaRPr sz="950" dirty="0">
              <a:latin typeface="+mj-lt"/>
              <a:cs typeface="Arial"/>
            </a:endParaRPr>
          </a:p>
          <a:p>
            <a:pPr marL="12700" marR="18097">
              <a:lnSpc>
                <a:spcPct val="95825"/>
              </a:lnSpc>
              <a:spcBef>
                <a:spcPts val="200"/>
              </a:spcBef>
            </a:pPr>
            <a:r>
              <a:rPr sz="950" spc="0" dirty="0" smtClean="0">
                <a:solidFill>
                  <a:srgbClr val="66616E"/>
                </a:solidFill>
                <a:latin typeface="+mj-lt"/>
                <a:cs typeface="Arial"/>
              </a:rPr>
              <a:t>00000</a:t>
            </a:r>
            <a:r>
              <a:rPr sz="950" spc="0" dirty="0" smtClean="0">
                <a:solidFill>
                  <a:srgbClr val="534F5B"/>
                </a:solidFill>
                <a:latin typeface="+mj-lt"/>
                <a:cs typeface="Arial"/>
              </a:rPr>
              <a:t>1</a:t>
            </a:r>
            <a:r>
              <a:rPr sz="950" spc="0" dirty="0" smtClean="0">
                <a:solidFill>
                  <a:srgbClr val="66616E"/>
                </a:solidFill>
                <a:latin typeface="+mj-lt"/>
                <a:cs typeface="Arial"/>
              </a:rPr>
              <a:t>23</a:t>
            </a:r>
            <a:r>
              <a:rPr sz="950" spc="0" dirty="0" smtClean="0">
                <a:solidFill>
                  <a:srgbClr val="534F5B"/>
                </a:solidFill>
                <a:latin typeface="+mj-lt"/>
                <a:cs typeface="Arial"/>
              </a:rPr>
              <a:t>4</a:t>
            </a:r>
            <a:r>
              <a:rPr sz="950" spc="0" dirty="0" smtClean="0">
                <a:solidFill>
                  <a:srgbClr val="66616E"/>
                </a:solidFill>
                <a:latin typeface="+mj-lt"/>
                <a:cs typeface="Arial"/>
              </a:rPr>
              <a:t>5</a:t>
            </a:r>
            <a:endParaRPr sz="950" dirty="0">
              <a:latin typeface="+mj-lt"/>
              <a:cs typeface="Arial"/>
            </a:endParaRPr>
          </a:p>
          <a:p>
            <a:pPr marL="21844" marR="18097">
              <a:lnSpc>
                <a:spcPct val="95825"/>
              </a:lnSpc>
              <a:spcBef>
                <a:spcPts val="200"/>
              </a:spcBef>
            </a:pPr>
            <a:r>
              <a:rPr sz="950" dirty="0" smtClean="0">
                <a:solidFill>
                  <a:srgbClr val="534F5B"/>
                </a:solidFill>
                <a:latin typeface="+mj-lt"/>
                <a:cs typeface="Arial"/>
              </a:rPr>
              <a:t>1</a:t>
            </a:r>
            <a:r>
              <a:rPr sz="950" dirty="0" smtClean="0">
                <a:solidFill>
                  <a:srgbClr val="807480"/>
                </a:solidFill>
                <a:latin typeface="+mj-lt"/>
                <a:cs typeface="Arial"/>
              </a:rPr>
              <a:t>v</a:t>
            </a:r>
            <a:r>
              <a:rPr sz="950" dirty="0" smtClean="0">
                <a:solidFill>
                  <a:srgbClr val="66616E"/>
                </a:solidFill>
                <a:latin typeface="+mj-lt"/>
                <a:cs typeface="Arial"/>
              </a:rPr>
              <a:t>23</a:t>
            </a:r>
            <a:endParaRPr sz="950" dirty="0">
              <a:latin typeface="+mj-lt"/>
              <a:cs typeface="Arial"/>
            </a:endParaRPr>
          </a:p>
          <a:p>
            <a:pPr marL="21844" marR="18097">
              <a:lnSpc>
                <a:spcPct val="95825"/>
              </a:lnSpc>
              <a:spcBef>
                <a:spcPts val="220"/>
              </a:spcBef>
            </a:pPr>
            <a:r>
              <a:rPr sz="950" dirty="0" smtClean="0">
                <a:solidFill>
                  <a:srgbClr val="534F5B"/>
                </a:solidFill>
                <a:latin typeface="+mj-lt"/>
                <a:cs typeface="Arial"/>
              </a:rPr>
              <a:t>1</a:t>
            </a:r>
            <a:r>
              <a:rPr sz="950" dirty="0" smtClean="0">
                <a:solidFill>
                  <a:srgbClr val="807480"/>
                </a:solidFill>
                <a:latin typeface="+mj-lt"/>
                <a:cs typeface="Arial"/>
              </a:rPr>
              <a:t>v</a:t>
            </a:r>
            <a:r>
              <a:rPr sz="950" dirty="0" smtClean="0">
                <a:solidFill>
                  <a:srgbClr val="66616E"/>
                </a:solidFill>
                <a:latin typeface="+mj-lt"/>
                <a:cs typeface="Arial"/>
              </a:rPr>
              <a:t>23</a:t>
            </a:r>
            <a:endParaRPr sz="950" dirty="0">
              <a:latin typeface="+mj-lt"/>
              <a:cs typeface="Arial"/>
            </a:endParaRPr>
          </a:p>
          <a:p>
            <a:pPr marL="21844" marR="18097">
              <a:lnSpc>
                <a:spcPct val="95825"/>
              </a:lnSpc>
              <a:spcBef>
                <a:spcPts val="200"/>
              </a:spcBef>
            </a:pPr>
            <a:r>
              <a:rPr sz="950" dirty="0" smtClean="0">
                <a:solidFill>
                  <a:srgbClr val="534F5B"/>
                </a:solidFill>
                <a:latin typeface="+mj-lt"/>
                <a:cs typeface="Arial"/>
              </a:rPr>
              <a:t>1</a:t>
            </a:r>
            <a:r>
              <a:rPr sz="950" dirty="0" smtClean="0">
                <a:solidFill>
                  <a:srgbClr val="807480"/>
                </a:solidFill>
                <a:latin typeface="+mj-lt"/>
                <a:cs typeface="Arial"/>
              </a:rPr>
              <a:t>v</a:t>
            </a:r>
            <a:r>
              <a:rPr sz="950" dirty="0" smtClean="0">
                <a:solidFill>
                  <a:srgbClr val="66616E"/>
                </a:solidFill>
                <a:latin typeface="+mj-lt"/>
                <a:cs typeface="Arial"/>
              </a:rPr>
              <a:t>23</a:t>
            </a:r>
            <a:endParaRPr sz="950" dirty="0">
              <a:latin typeface="+mj-lt"/>
              <a:cs typeface="Arial"/>
            </a:endParaRPr>
          </a:p>
          <a:p>
            <a:pPr marL="12700" marR="18097">
              <a:lnSpc>
                <a:spcPct val="95825"/>
              </a:lnSpc>
              <a:spcBef>
                <a:spcPts val="200"/>
              </a:spcBef>
            </a:pPr>
            <a:r>
              <a:rPr sz="950" spc="0" dirty="0" smtClean="0">
                <a:solidFill>
                  <a:srgbClr val="66616E"/>
                </a:solidFill>
                <a:latin typeface="+mj-lt"/>
                <a:cs typeface="Arial"/>
              </a:rPr>
              <a:t>0000920</a:t>
            </a:r>
            <a:r>
              <a:rPr sz="950" spc="0" dirty="0" smtClean="0">
                <a:solidFill>
                  <a:srgbClr val="534F5B"/>
                </a:solidFill>
                <a:latin typeface="+mj-lt"/>
                <a:cs typeface="Arial"/>
              </a:rPr>
              <a:t>115</a:t>
            </a:r>
            <a:endParaRPr sz="950" dirty="0">
              <a:latin typeface="+mj-lt"/>
              <a:cs typeface="Arial"/>
            </a:endParaRPr>
          </a:p>
          <a:p>
            <a:pPr marL="12700" marR="18097">
              <a:lnSpc>
                <a:spcPct val="95825"/>
              </a:lnSpc>
              <a:spcBef>
                <a:spcPts val="200"/>
              </a:spcBef>
            </a:pPr>
            <a:r>
              <a:rPr sz="950" spc="0" dirty="0" smtClean="0">
                <a:solidFill>
                  <a:srgbClr val="66616E"/>
                </a:solidFill>
                <a:latin typeface="+mj-lt"/>
                <a:cs typeface="Arial"/>
              </a:rPr>
              <a:t>00009</a:t>
            </a:r>
            <a:r>
              <a:rPr sz="950" spc="0" dirty="0" smtClean="0">
                <a:solidFill>
                  <a:srgbClr val="534F5B"/>
                </a:solidFill>
                <a:latin typeface="+mj-lt"/>
                <a:cs typeface="Arial"/>
              </a:rPr>
              <a:t>2</a:t>
            </a:r>
            <a:r>
              <a:rPr sz="950" spc="0" dirty="0" smtClean="0">
                <a:solidFill>
                  <a:srgbClr val="66616E"/>
                </a:solidFill>
                <a:latin typeface="+mj-lt"/>
                <a:cs typeface="Arial"/>
              </a:rPr>
              <a:t>0</a:t>
            </a:r>
            <a:r>
              <a:rPr sz="950" spc="0" dirty="0" smtClean="0">
                <a:solidFill>
                  <a:srgbClr val="534F5B"/>
                </a:solidFill>
                <a:latin typeface="+mj-lt"/>
                <a:cs typeface="Arial"/>
              </a:rPr>
              <a:t>115</a:t>
            </a:r>
            <a:endParaRPr sz="950" dirty="0">
              <a:latin typeface="+mj-lt"/>
              <a:cs typeface="Arial"/>
            </a:endParaRPr>
          </a:p>
          <a:p>
            <a:pPr marL="12700" marR="18097">
              <a:lnSpc>
                <a:spcPct val="95825"/>
              </a:lnSpc>
              <a:spcBef>
                <a:spcPts val="200"/>
              </a:spcBef>
            </a:pPr>
            <a:r>
              <a:rPr sz="950" spc="0" dirty="0" smtClean="0">
                <a:solidFill>
                  <a:srgbClr val="66616E"/>
                </a:solidFill>
                <a:latin typeface="+mj-lt"/>
                <a:cs typeface="Arial"/>
              </a:rPr>
              <a:t>0000920</a:t>
            </a:r>
            <a:r>
              <a:rPr sz="950" spc="0" dirty="0" smtClean="0">
                <a:solidFill>
                  <a:srgbClr val="534F5B"/>
                </a:solidFill>
                <a:latin typeface="+mj-lt"/>
                <a:cs typeface="Arial"/>
              </a:rPr>
              <a:t>115</a:t>
            </a:r>
            <a:endParaRPr sz="950" dirty="0">
              <a:latin typeface="+mj-lt"/>
              <a:cs typeface="Arial"/>
            </a:endParaRPr>
          </a:p>
          <a:p>
            <a:pPr marL="12700" marR="18097">
              <a:lnSpc>
                <a:spcPct val="95825"/>
              </a:lnSpc>
              <a:spcBef>
                <a:spcPts val="200"/>
              </a:spcBef>
            </a:pPr>
            <a:r>
              <a:rPr sz="950" spc="0" dirty="0" smtClean="0">
                <a:solidFill>
                  <a:srgbClr val="66616E"/>
                </a:solidFill>
                <a:latin typeface="+mj-lt"/>
                <a:cs typeface="Arial"/>
              </a:rPr>
              <a:t>0000920</a:t>
            </a:r>
            <a:r>
              <a:rPr sz="950" spc="0" dirty="0" smtClean="0">
                <a:solidFill>
                  <a:srgbClr val="534F5B"/>
                </a:solidFill>
                <a:latin typeface="+mj-lt"/>
                <a:cs typeface="Arial"/>
              </a:rPr>
              <a:t>115</a:t>
            </a:r>
            <a:endParaRPr sz="950" dirty="0">
              <a:latin typeface="+mj-lt"/>
              <a:cs typeface="Arial"/>
            </a:endParaRPr>
          </a:p>
        </p:txBody>
      </p:sp>
      <p:sp>
        <p:nvSpPr>
          <p:cNvPr id="33" name="object 9"/>
          <p:cNvSpPr txBox="1"/>
          <p:nvPr/>
        </p:nvSpPr>
        <p:spPr>
          <a:xfrm>
            <a:off x="6025090" y="1423441"/>
            <a:ext cx="959334" cy="4459732"/>
          </a:xfrm>
          <a:prstGeom prst="rect">
            <a:avLst/>
          </a:prstGeom>
        </p:spPr>
        <p:txBody>
          <a:bodyPr wrap="square" lIns="0" tIns="0" rIns="0" bIns="0" rtlCol="0">
            <a:noAutofit/>
          </a:bodyPr>
          <a:lstStyle/>
          <a:p>
            <a:pPr marL="12700" marR="10300">
              <a:lnSpc>
                <a:spcPts val="1070"/>
              </a:lnSpc>
              <a:spcBef>
                <a:spcPts val="53"/>
              </a:spcBef>
            </a:pPr>
            <a:r>
              <a:rPr sz="950" b="1" dirty="0" smtClean="0">
                <a:solidFill>
                  <a:srgbClr val="534F5B"/>
                </a:solidFill>
                <a:latin typeface="+mj-lt"/>
                <a:cs typeface="Arial"/>
              </a:rPr>
              <a:t>S</a:t>
            </a:r>
            <a:r>
              <a:rPr sz="950" b="1" dirty="0" smtClean="0">
                <a:solidFill>
                  <a:srgbClr val="332E53"/>
                </a:solidFill>
                <a:latin typeface="+mj-lt"/>
                <a:cs typeface="Arial"/>
              </a:rPr>
              <a:t>T</a:t>
            </a:r>
            <a:r>
              <a:rPr sz="950" b="1" dirty="0" smtClean="0">
                <a:solidFill>
                  <a:srgbClr val="534F5B"/>
                </a:solidFill>
                <a:latin typeface="+mj-lt"/>
                <a:cs typeface="Arial"/>
              </a:rPr>
              <a:t>O:</a:t>
            </a:r>
            <a:r>
              <a:rPr sz="950" b="1" dirty="0" smtClean="0">
                <a:solidFill>
                  <a:srgbClr val="3A3A3D"/>
                </a:solidFill>
                <a:latin typeface="+mj-lt"/>
                <a:cs typeface="Arial"/>
              </a:rPr>
              <a:t>RE</a:t>
            </a:r>
            <a:r>
              <a:rPr sz="950" b="1" dirty="0" smtClean="0">
                <a:solidFill>
                  <a:srgbClr val="534F5B"/>
                </a:solidFill>
                <a:latin typeface="+mj-lt"/>
                <a:cs typeface="Arial"/>
              </a:rPr>
              <a:t>DAS</a:t>
            </a:r>
            <a:r>
              <a:rPr sz="950" b="1" dirty="0" smtClean="0">
                <a:solidFill>
                  <a:srgbClr val="48617B"/>
                </a:solidFill>
                <a:latin typeface="+mj-lt"/>
                <a:cs typeface="Arial"/>
              </a:rPr>
              <a:t>:</a:t>
            </a:r>
            <a:endParaRPr sz="950" dirty="0">
              <a:latin typeface="+mj-lt"/>
              <a:cs typeface="Arial"/>
            </a:endParaRPr>
          </a:p>
          <a:p>
            <a:pPr marL="12700" marR="10300">
              <a:lnSpc>
                <a:spcPct val="95825"/>
              </a:lnSpc>
              <a:spcBef>
                <a:spcPts val="346"/>
              </a:spcBef>
            </a:pPr>
            <a:r>
              <a:rPr sz="950" dirty="0" smtClean="0">
                <a:solidFill>
                  <a:srgbClr val="66616E"/>
                </a:solidFill>
                <a:latin typeface="+mj-lt"/>
                <a:cs typeface="Arial"/>
              </a:rPr>
              <a:t>A</a:t>
            </a:r>
            <a:r>
              <a:rPr sz="950" dirty="0" smtClean="0">
                <a:solidFill>
                  <a:srgbClr val="534F5B"/>
                </a:solidFill>
                <a:latin typeface="+mj-lt"/>
                <a:cs typeface="Arial"/>
              </a:rPr>
              <a:t>B</a:t>
            </a:r>
            <a:r>
              <a:rPr sz="950" dirty="0" smtClean="0">
                <a:solidFill>
                  <a:srgbClr val="66616E"/>
                </a:solidFill>
                <a:latin typeface="+mj-lt"/>
                <a:cs typeface="Arial"/>
              </a:rPr>
              <a:t>C</a:t>
            </a:r>
            <a:r>
              <a:rPr sz="950" spc="-154" dirty="0" smtClean="0">
                <a:solidFill>
                  <a:srgbClr val="66616E"/>
                </a:solidFill>
                <a:latin typeface="+mj-lt"/>
                <a:cs typeface="Arial"/>
              </a:rPr>
              <a:t> </a:t>
            </a:r>
            <a:r>
              <a:rPr sz="950" spc="0" dirty="0" smtClean="0">
                <a:solidFill>
                  <a:srgbClr val="66616E"/>
                </a:solidFill>
                <a:latin typeface="+mj-lt"/>
                <a:cs typeface="Arial"/>
              </a:rPr>
              <a:t>D</a:t>
            </a:r>
            <a:r>
              <a:rPr sz="950" spc="0" dirty="0" smtClean="0">
                <a:solidFill>
                  <a:srgbClr val="3A3A3D"/>
                </a:solidFill>
                <a:latin typeface="+mj-lt"/>
                <a:cs typeface="Arial"/>
              </a:rPr>
              <a:t>E</a:t>
            </a:r>
            <a:endParaRPr sz="950" dirty="0">
              <a:latin typeface="+mj-lt"/>
              <a:cs typeface="Arial"/>
            </a:endParaRPr>
          </a:p>
          <a:p>
            <a:pPr marL="12700" marR="10300">
              <a:lnSpc>
                <a:spcPct val="95825"/>
              </a:lnSpc>
              <a:spcBef>
                <a:spcPts val="115"/>
              </a:spcBef>
            </a:pPr>
            <a:r>
              <a:rPr sz="1050" dirty="0" smtClean="0">
                <a:solidFill>
                  <a:srgbClr val="FE4D82"/>
                </a:solidFill>
                <a:latin typeface="+mj-lt"/>
                <a:cs typeface="Times New Roman"/>
              </a:rPr>
              <a:t>i</a:t>
            </a:r>
            <a:r>
              <a:rPr sz="1050" dirty="0" smtClean="0">
                <a:solidFill>
                  <a:srgbClr val="FE3E50"/>
                </a:solidFill>
                <a:latin typeface="+mj-lt"/>
                <a:cs typeface="Times New Roman"/>
              </a:rPr>
              <a:t>n</a:t>
            </a:r>
            <a:r>
              <a:rPr sz="1050" dirty="0" smtClean="0">
                <a:solidFill>
                  <a:srgbClr val="FE5866"/>
                </a:solidFill>
                <a:latin typeface="+mj-lt"/>
                <a:cs typeface="Times New Roman"/>
              </a:rPr>
              <a:t>v</a:t>
            </a:r>
            <a:r>
              <a:rPr sz="1050" dirty="0" smtClean="0">
                <a:solidFill>
                  <a:srgbClr val="FE2B40"/>
                </a:solidFill>
                <a:latin typeface="+mj-lt"/>
                <a:cs typeface="Times New Roman"/>
              </a:rPr>
              <a:t>a</a:t>
            </a:r>
            <a:r>
              <a:rPr sz="1050" dirty="0" smtClean="0">
                <a:solidFill>
                  <a:srgbClr val="FE0066"/>
                </a:solidFill>
                <a:latin typeface="+mj-lt"/>
                <a:cs typeface="Times New Roman"/>
              </a:rPr>
              <a:t>l</a:t>
            </a:r>
            <a:r>
              <a:rPr sz="1050" dirty="0" smtClean="0">
                <a:solidFill>
                  <a:srgbClr val="FE4D82"/>
                </a:solidFill>
                <a:latin typeface="+mj-lt"/>
                <a:cs typeface="Times New Roman"/>
              </a:rPr>
              <a:t>i</a:t>
            </a:r>
            <a:r>
              <a:rPr sz="1050" dirty="0" smtClean="0">
                <a:solidFill>
                  <a:srgbClr val="FE3E50"/>
                </a:solidFill>
                <a:latin typeface="+mj-lt"/>
                <a:cs typeface="Times New Roman"/>
              </a:rPr>
              <a:t>d</a:t>
            </a:r>
            <a:endParaRPr sz="1050" dirty="0">
              <a:latin typeface="+mj-lt"/>
              <a:cs typeface="Times New Roman"/>
            </a:endParaRPr>
          </a:p>
          <a:p>
            <a:pPr marL="12700" marR="10300">
              <a:lnSpc>
                <a:spcPct val="95825"/>
              </a:lnSpc>
              <a:spcBef>
                <a:spcPts val="175"/>
              </a:spcBef>
            </a:pPr>
            <a:r>
              <a:rPr sz="950" spc="0" dirty="0" smtClean="0">
                <a:solidFill>
                  <a:srgbClr val="66616E"/>
                </a:solidFill>
                <a:latin typeface="+mj-lt"/>
                <a:cs typeface="Arial"/>
              </a:rPr>
              <a:t>000001</a:t>
            </a:r>
            <a:r>
              <a:rPr sz="950" spc="0" dirty="0" smtClean="0">
                <a:solidFill>
                  <a:srgbClr val="534F5B"/>
                </a:solidFill>
                <a:latin typeface="+mj-lt"/>
                <a:cs typeface="Arial"/>
              </a:rPr>
              <a:t>2</a:t>
            </a:r>
            <a:r>
              <a:rPr sz="950" spc="0" dirty="0" smtClean="0">
                <a:solidFill>
                  <a:srgbClr val="66616E"/>
                </a:solidFill>
                <a:latin typeface="+mj-lt"/>
                <a:cs typeface="Arial"/>
              </a:rPr>
              <a:t>3</a:t>
            </a:r>
            <a:r>
              <a:rPr sz="950" spc="0" dirty="0" smtClean="0">
                <a:solidFill>
                  <a:srgbClr val="534F5B"/>
                </a:solidFill>
                <a:latin typeface="+mj-lt"/>
                <a:cs typeface="Arial"/>
              </a:rPr>
              <a:t>4</a:t>
            </a:r>
            <a:r>
              <a:rPr sz="950" spc="0" dirty="0" smtClean="0">
                <a:solidFill>
                  <a:srgbClr val="66616E"/>
                </a:solidFill>
                <a:latin typeface="+mj-lt"/>
                <a:cs typeface="Arial"/>
              </a:rPr>
              <a:t>5</a:t>
            </a:r>
            <a:endParaRPr sz="950" dirty="0">
              <a:latin typeface="+mj-lt"/>
              <a:cs typeface="Arial"/>
            </a:endParaRPr>
          </a:p>
          <a:p>
            <a:pPr marL="12700" marR="10300">
              <a:lnSpc>
                <a:spcPct val="95825"/>
              </a:lnSpc>
              <a:spcBef>
                <a:spcPts val="200"/>
              </a:spcBef>
            </a:pPr>
            <a:r>
              <a:rPr sz="950" spc="0" dirty="0" smtClean="0">
                <a:solidFill>
                  <a:srgbClr val="66616E"/>
                </a:solidFill>
                <a:latin typeface="+mj-lt"/>
                <a:cs typeface="Arial"/>
              </a:rPr>
              <a:t>000001</a:t>
            </a:r>
            <a:r>
              <a:rPr sz="950" spc="0" dirty="0" smtClean="0">
                <a:solidFill>
                  <a:srgbClr val="534F5B"/>
                </a:solidFill>
                <a:latin typeface="+mj-lt"/>
                <a:cs typeface="Arial"/>
              </a:rPr>
              <a:t>2</a:t>
            </a:r>
            <a:r>
              <a:rPr sz="950" spc="0" dirty="0" smtClean="0">
                <a:solidFill>
                  <a:srgbClr val="66616E"/>
                </a:solidFill>
                <a:latin typeface="+mj-lt"/>
                <a:cs typeface="Arial"/>
              </a:rPr>
              <a:t>3</a:t>
            </a:r>
            <a:r>
              <a:rPr sz="950" spc="0" dirty="0" smtClean="0">
                <a:solidFill>
                  <a:srgbClr val="534F5B"/>
                </a:solidFill>
                <a:latin typeface="+mj-lt"/>
                <a:cs typeface="Arial"/>
              </a:rPr>
              <a:t>4</a:t>
            </a:r>
            <a:r>
              <a:rPr sz="950" spc="0" dirty="0" smtClean="0">
                <a:solidFill>
                  <a:srgbClr val="66616E"/>
                </a:solidFill>
                <a:latin typeface="+mj-lt"/>
                <a:cs typeface="Arial"/>
              </a:rPr>
              <a:t>5</a:t>
            </a:r>
            <a:endParaRPr sz="950" dirty="0">
              <a:latin typeface="+mj-lt"/>
              <a:cs typeface="Arial"/>
            </a:endParaRPr>
          </a:p>
          <a:p>
            <a:pPr marL="12700" marR="10300">
              <a:lnSpc>
                <a:spcPct val="95825"/>
              </a:lnSpc>
              <a:spcBef>
                <a:spcPts val="115"/>
              </a:spcBef>
            </a:pPr>
            <a:r>
              <a:rPr sz="1050" spc="0" dirty="0" smtClean="0">
                <a:solidFill>
                  <a:srgbClr val="FE5866"/>
                </a:solidFill>
                <a:latin typeface="+mj-lt"/>
                <a:cs typeface="Times New Roman"/>
              </a:rPr>
              <a:t>ov</a:t>
            </a:r>
            <a:r>
              <a:rPr sz="1050" spc="0" dirty="0" smtClean="0">
                <a:solidFill>
                  <a:srgbClr val="FE2B40"/>
                </a:solidFill>
                <a:latin typeface="+mj-lt"/>
                <a:cs typeface="Times New Roman"/>
              </a:rPr>
              <a:t>e</a:t>
            </a:r>
            <a:r>
              <a:rPr sz="1050" spc="0" dirty="0" smtClean="0">
                <a:solidFill>
                  <a:srgbClr val="FE5866"/>
                </a:solidFill>
                <a:latin typeface="+mj-lt"/>
                <a:cs typeface="Times New Roman"/>
              </a:rPr>
              <a:t>r</a:t>
            </a:r>
            <a:r>
              <a:rPr sz="1050" spc="0" dirty="0" smtClean="0">
                <a:solidFill>
                  <a:srgbClr val="FE3E50"/>
                </a:solidFill>
                <a:latin typeface="+mj-lt"/>
                <a:cs typeface="Times New Roman"/>
              </a:rPr>
              <a:t>flo</a:t>
            </a:r>
            <a:r>
              <a:rPr sz="1050" spc="0" dirty="0" smtClean="0">
                <a:solidFill>
                  <a:srgbClr val="FE5866"/>
                </a:solidFill>
                <a:latin typeface="+mj-lt"/>
                <a:cs typeface="Times New Roman"/>
              </a:rPr>
              <a:t>w</a:t>
            </a:r>
            <a:endParaRPr sz="1050" dirty="0">
              <a:latin typeface="+mj-lt"/>
              <a:cs typeface="Times New Roman"/>
            </a:endParaRPr>
          </a:p>
          <a:p>
            <a:pPr marL="12700" marR="525820">
              <a:lnSpc>
                <a:spcPts val="1092"/>
              </a:lnSpc>
              <a:spcBef>
                <a:spcPts val="175"/>
              </a:spcBef>
            </a:pPr>
            <a:r>
              <a:rPr sz="950" dirty="0" smtClean="0">
                <a:solidFill>
                  <a:srgbClr val="66616E"/>
                </a:solidFill>
                <a:latin typeface="+mj-lt"/>
                <a:cs typeface="Arial"/>
              </a:rPr>
              <a:t>920115 </a:t>
            </a:r>
            <a:endParaRPr sz="1000" dirty="0">
              <a:latin typeface="+mj-lt"/>
              <a:cs typeface="Arial"/>
            </a:endParaRPr>
          </a:p>
          <a:p>
            <a:pPr marL="12700" marR="525820">
              <a:lnSpc>
                <a:spcPts val="1149"/>
              </a:lnSpc>
              <a:spcBef>
                <a:spcPts val="136"/>
              </a:spcBef>
            </a:pPr>
            <a:r>
              <a:rPr sz="1000" dirty="0" smtClean="0">
                <a:solidFill>
                  <a:srgbClr val="FE4D82"/>
                </a:solidFill>
                <a:latin typeface="+mj-lt"/>
                <a:cs typeface="Arial"/>
              </a:rPr>
              <a:t>i</a:t>
            </a:r>
            <a:r>
              <a:rPr sz="1000" dirty="0" smtClean="0">
                <a:solidFill>
                  <a:srgbClr val="FE3E50"/>
                </a:solidFill>
                <a:latin typeface="+mj-lt"/>
                <a:cs typeface="Arial"/>
              </a:rPr>
              <a:t>nv</a:t>
            </a:r>
            <a:r>
              <a:rPr sz="1000" dirty="0" smtClean="0">
                <a:solidFill>
                  <a:srgbClr val="FE2B40"/>
                </a:solidFill>
                <a:latin typeface="+mj-lt"/>
                <a:cs typeface="Arial"/>
              </a:rPr>
              <a:t>a</a:t>
            </a:r>
            <a:r>
              <a:rPr sz="1000" dirty="0" smtClean="0">
                <a:solidFill>
                  <a:srgbClr val="FE0066"/>
                </a:solidFill>
                <a:latin typeface="+mj-lt"/>
                <a:cs typeface="Arial"/>
              </a:rPr>
              <a:t>l</a:t>
            </a:r>
            <a:r>
              <a:rPr sz="1000" dirty="0" smtClean="0">
                <a:solidFill>
                  <a:srgbClr val="FE4D82"/>
                </a:solidFill>
                <a:latin typeface="+mj-lt"/>
                <a:cs typeface="Arial"/>
              </a:rPr>
              <a:t>i</a:t>
            </a:r>
            <a:r>
              <a:rPr sz="1000" dirty="0" smtClean="0">
                <a:solidFill>
                  <a:srgbClr val="FE5866"/>
                </a:solidFill>
                <a:latin typeface="+mj-lt"/>
                <a:cs typeface="Arial"/>
              </a:rPr>
              <a:t>d </a:t>
            </a:r>
            <a:endParaRPr sz="1050" dirty="0">
              <a:latin typeface="+mj-lt"/>
              <a:cs typeface="Times New Roman"/>
            </a:endParaRPr>
          </a:p>
          <a:p>
            <a:pPr marL="12700" marR="525820">
              <a:lnSpc>
                <a:spcPts val="1207"/>
              </a:lnSpc>
              <a:spcBef>
                <a:spcPts val="143"/>
              </a:spcBef>
            </a:pPr>
            <a:r>
              <a:rPr sz="1050" dirty="0" smtClean="0">
                <a:solidFill>
                  <a:srgbClr val="FE4D82"/>
                </a:solidFill>
                <a:latin typeface="+mj-lt"/>
                <a:cs typeface="Times New Roman"/>
              </a:rPr>
              <a:t>i</a:t>
            </a:r>
            <a:r>
              <a:rPr sz="1050" dirty="0" smtClean="0">
                <a:solidFill>
                  <a:srgbClr val="FE2B40"/>
                </a:solidFill>
                <a:latin typeface="+mj-lt"/>
                <a:cs typeface="Times New Roman"/>
              </a:rPr>
              <a:t>n</a:t>
            </a:r>
            <a:r>
              <a:rPr sz="1050" dirty="0" smtClean="0">
                <a:solidFill>
                  <a:srgbClr val="FE5866"/>
                </a:solidFill>
                <a:latin typeface="+mj-lt"/>
                <a:cs typeface="Times New Roman"/>
              </a:rPr>
              <a:t>v</a:t>
            </a:r>
            <a:r>
              <a:rPr sz="1050" dirty="0" smtClean="0">
                <a:solidFill>
                  <a:srgbClr val="FE2B40"/>
                </a:solidFill>
                <a:latin typeface="+mj-lt"/>
                <a:cs typeface="Times New Roman"/>
              </a:rPr>
              <a:t>a</a:t>
            </a:r>
            <a:r>
              <a:rPr sz="1050" dirty="0" smtClean="0">
                <a:solidFill>
                  <a:srgbClr val="FE0066"/>
                </a:solidFill>
                <a:latin typeface="+mj-lt"/>
                <a:cs typeface="Times New Roman"/>
              </a:rPr>
              <a:t>l</a:t>
            </a:r>
            <a:r>
              <a:rPr sz="1050" dirty="0" smtClean="0">
                <a:solidFill>
                  <a:srgbClr val="FE4D82"/>
                </a:solidFill>
                <a:latin typeface="+mj-lt"/>
                <a:cs typeface="Times New Roman"/>
              </a:rPr>
              <a:t>i</a:t>
            </a:r>
            <a:r>
              <a:rPr sz="1050" dirty="0" smtClean="0">
                <a:solidFill>
                  <a:srgbClr val="FE5866"/>
                </a:solidFill>
                <a:latin typeface="+mj-lt"/>
                <a:cs typeface="Times New Roman"/>
              </a:rPr>
              <a:t>d</a:t>
            </a:r>
            <a:endParaRPr sz="1050" dirty="0">
              <a:latin typeface="+mj-lt"/>
              <a:cs typeface="Times New Roman"/>
            </a:endParaRPr>
          </a:p>
          <a:p>
            <a:pPr marL="12700" indent="9144">
              <a:lnSpc>
                <a:spcPts val="1207"/>
              </a:lnSpc>
              <a:spcBef>
                <a:spcPts val="180"/>
              </a:spcBef>
            </a:pPr>
            <a:r>
              <a:rPr sz="950" dirty="0" smtClean="0">
                <a:solidFill>
                  <a:srgbClr val="534F5B"/>
                </a:solidFill>
                <a:latin typeface="+mj-lt"/>
                <a:cs typeface="Arial"/>
              </a:rPr>
              <a:t>12</a:t>
            </a:r>
            <a:r>
              <a:rPr sz="950" dirty="0" smtClean="0">
                <a:solidFill>
                  <a:srgbClr val="66616E"/>
                </a:solidFill>
                <a:latin typeface="+mj-lt"/>
                <a:cs typeface="Arial"/>
              </a:rPr>
              <a:t>3</a:t>
            </a:r>
            <a:r>
              <a:rPr sz="950" dirty="0" smtClean="0">
                <a:solidFill>
                  <a:srgbClr val="807480"/>
                </a:solidFill>
                <a:latin typeface="+mj-lt"/>
                <a:cs typeface="Arial"/>
              </a:rPr>
              <a:t>.</a:t>
            </a:r>
            <a:r>
              <a:rPr sz="950" dirty="0" smtClean="0">
                <a:solidFill>
                  <a:srgbClr val="534F5B"/>
                </a:solidFill>
                <a:latin typeface="+mj-lt"/>
                <a:cs typeface="Arial"/>
              </a:rPr>
              <a:t>5</a:t>
            </a:r>
            <a:r>
              <a:rPr sz="950" dirty="0" smtClean="0">
                <a:solidFill>
                  <a:srgbClr val="66616E"/>
                </a:solidFill>
                <a:latin typeface="+mj-lt"/>
                <a:cs typeface="Arial"/>
              </a:rPr>
              <a:t>0 </a:t>
            </a:r>
            <a:r>
              <a:rPr sz="1050" spc="0" dirty="0" smtClean="0">
                <a:solidFill>
                  <a:srgbClr val="FE5866"/>
                </a:solidFill>
                <a:latin typeface="+mj-lt"/>
                <a:cs typeface="Times New Roman"/>
              </a:rPr>
              <a:t>ov</a:t>
            </a:r>
            <a:r>
              <a:rPr sz="1050" spc="0" dirty="0" smtClean="0">
                <a:solidFill>
                  <a:srgbClr val="FE2B40"/>
                </a:solidFill>
                <a:latin typeface="+mj-lt"/>
                <a:cs typeface="Times New Roman"/>
              </a:rPr>
              <a:t>e</a:t>
            </a:r>
            <a:r>
              <a:rPr sz="1050" spc="0" dirty="0" smtClean="0">
                <a:solidFill>
                  <a:srgbClr val="FE5866"/>
                </a:solidFill>
                <a:latin typeface="+mj-lt"/>
                <a:cs typeface="Times New Roman"/>
              </a:rPr>
              <a:t>r</a:t>
            </a:r>
            <a:r>
              <a:rPr sz="1050" spc="0" dirty="0" smtClean="0">
                <a:solidFill>
                  <a:srgbClr val="FE3E50"/>
                </a:solidFill>
                <a:latin typeface="+mj-lt"/>
                <a:cs typeface="Times New Roman"/>
              </a:rPr>
              <a:t>flo</a:t>
            </a:r>
            <a:r>
              <a:rPr sz="1050" spc="0" dirty="0" smtClean="0">
                <a:solidFill>
                  <a:srgbClr val="FE5866"/>
                </a:solidFill>
                <a:latin typeface="+mj-lt"/>
                <a:cs typeface="Times New Roman"/>
              </a:rPr>
              <a:t>w </a:t>
            </a:r>
            <a:endParaRPr sz="950" dirty="0">
              <a:latin typeface="+mj-lt"/>
              <a:cs typeface="Arial"/>
            </a:endParaRPr>
          </a:p>
          <a:p>
            <a:pPr marL="12700">
              <a:lnSpc>
                <a:spcPts val="1092"/>
              </a:lnSpc>
              <a:spcBef>
                <a:spcPts val="152"/>
              </a:spcBef>
            </a:pPr>
            <a:r>
              <a:rPr sz="950" spc="0" dirty="0" smtClean="0">
                <a:solidFill>
                  <a:srgbClr val="66616E"/>
                </a:solidFill>
                <a:latin typeface="+mj-lt"/>
                <a:cs typeface="Arial"/>
              </a:rPr>
              <a:t>A</a:t>
            </a:r>
            <a:r>
              <a:rPr sz="950" spc="0" dirty="0" smtClean="0">
                <a:solidFill>
                  <a:srgbClr val="534F5B"/>
                </a:solidFill>
                <a:latin typeface="+mj-lt"/>
                <a:cs typeface="Arial"/>
              </a:rPr>
              <a:t>B</a:t>
            </a:r>
            <a:r>
              <a:rPr sz="950" spc="0" dirty="0" smtClean="0">
                <a:solidFill>
                  <a:srgbClr val="66616E"/>
                </a:solidFill>
                <a:latin typeface="+mj-lt"/>
                <a:cs typeface="Arial"/>
              </a:rPr>
              <a:t>CD</a:t>
            </a:r>
            <a:r>
              <a:rPr sz="950" spc="0" dirty="0" smtClean="0">
                <a:solidFill>
                  <a:srgbClr val="3A3A3D"/>
                </a:solidFill>
                <a:latin typeface="+mj-lt"/>
                <a:cs typeface="Arial"/>
              </a:rPr>
              <a:t>E</a:t>
            </a:r>
            <a:r>
              <a:rPr sz="950" spc="0" dirty="0" smtClean="0">
                <a:solidFill>
                  <a:srgbClr val="66616E"/>
                </a:solidFill>
                <a:latin typeface="+mj-lt"/>
                <a:cs typeface="Arial"/>
              </a:rPr>
              <a:t>bb</a:t>
            </a:r>
            <a:r>
              <a:rPr sz="950" spc="0" dirty="0" smtClean="0">
                <a:solidFill>
                  <a:srgbClr val="534F5B"/>
                </a:solidFill>
                <a:latin typeface="+mj-lt"/>
                <a:cs typeface="Arial"/>
              </a:rPr>
              <a:t>b</a:t>
            </a:r>
            <a:r>
              <a:rPr sz="950" spc="0" dirty="0" smtClean="0">
                <a:solidFill>
                  <a:srgbClr val="66616E"/>
                </a:solidFill>
                <a:latin typeface="+mj-lt"/>
                <a:cs typeface="Arial"/>
              </a:rPr>
              <a:t>bbbb</a:t>
            </a:r>
            <a:r>
              <a:rPr sz="950" spc="0" dirty="0" smtClean="0">
                <a:solidFill>
                  <a:srgbClr val="534F5B"/>
                </a:solidFill>
                <a:latin typeface="+mj-lt"/>
                <a:cs typeface="Arial"/>
              </a:rPr>
              <a:t>b</a:t>
            </a:r>
            <a:endParaRPr sz="950" dirty="0">
              <a:latin typeface="+mj-lt"/>
              <a:cs typeface="Arial"/>
            </a:endParaRPr>
          </a:p>
          <a:p>
            <a:pPr marL="12700" marR="10300">
              <a:lnSpc>
                <a:spcPct val="95825"/>
              </a:lnSpc>
              <a:spcBef>
                <a:spcPts val="207"/>
              </a:spcBef>
            </a:pPr>
            <a:r>
              <a:rPr sz="950" spc="0" dirty="0" smtClean="0">
                <a:solidFill>
                  <a:srgbClr val="66616E"/>
                </a:solidFill>
                <a:latin typeface="+mj-lt"/>
                <a:cs typeface="Arial"/>
              </a:rPr>
              <a:t>0</a:t>
            </a:r>
            <a:r>
              <a:rPr sz="950" spc="0" dirty="0" smtClean="0">
                <a:solidFill>
                  <a:srgbClr val="534F5B"/>
                </a:solidFill>
                <a:latin typeface="+mj-lt"/>
                <a:cs typeface="Arial"/>
              </a:rPr>
              <a:t>0000</a:t>
            </a:r>
            <a:r>
              <a:rPr sz="950" spc="0" dirty="0" smtClean="0">
                <a:solidFill>
                  <a:srgbClr val="66616E"/>
                </a:solidFill>
                <a:latin typeface="+mj-lt"/>
                <a:cs typeface="Arial"/>
              </a:rPr>
              <a:t>001</a:t>
            </a:r>
            <a:r>
              <a:rPr sz="950" spc="0" dirty="0" smtClean="0">
                <a:solidFill>
                  <a:srgbClr val="534F5B"/>
                </a:solidFill>
                <a:latin typeface="+mj-lt"/>
                <a:cs typeface="Arial"/>
              </a:rPr>
              <a:t>2</a:t>
            </a:r>
            <a:r>
              <a:rPr sz="950" spc="0" dirty="0" smtClean="0">
                <a:solidFill>
                  <a:srgbClr val="66616E"/>
                </a:solidFill>
                <a:latin typeface="+mj-lt"/>
                <a:cs typeface="Arial"/>
              </a:rPr>
              <a:t>3</a:t>
            </a:r>
            <a:endParaRPr sz="950" dirty="0">
              <a:latin typeface="+mj-lt"/>
              <a:cs typeface="Arial"/>
            </a:endParaRPr>
          </a:p>
          <a:p>
            <a:pPr marL="12700" marR="10300">
              <a:lnSpc>
                <a:spcPct val="95825"/>
              </a:lnSpc>
              <a:spcBef>
                <a:spcPts val="200"/>
              </a:spcBef>
            </a:pPr>
            <a:r>
              <a:rPr sz="950" spc="0" dirty="0" smtClean="0">
                <a:solidFill>
                  <a:srgbClr val="66616E"/>
                </a:solidFill>
                <a:latin typeface="+mj-lt"/>
                <a:cs typeface="Arial"/>
              </a:rPr>
              <a:t>0</a:t>
            </a:r>
            <a:r>
              <a:rPr sz="950" spc="0" dirty="0" smtClean="0">
                <a:solidFill>
                  <a:srgbClr val="534F5B"/>
                </a:solidFill>
                <a:latin typeface="+mj-lt"/>
                <a:cs typeface="Arial"/>
              </a:rPr>
              <a:t>000</a:t>
            </a:r>
            <a:r>
              <a:rPr sz="950" spc="0" dirty="0" smtClean="0">
                <a:solidFill>
                  <a:srgbClr val="66616E"/>
                </a:solidFill>
                <a:latin typeface="+mj-lt"/>
                <a:cs typeface="Arial"/>
              </a:rPr>
              <a:t>01</a:t>
            </a:r>
            <a:r>
              <a:rPr sz="950" spc="0" dirty="0" smtClean="0">
                <a:solidFill>
                  <a:srgbClr val="534F5B"/>
                </a:solidFill>
                <a:latin typeface="+mj-lt"/>
                <a:cs typeface="Arial"/>
              </a:rPr>
              <a:t>2</a:t>
            </a:r>
            <a:r>
              <a:rPr sz="950" spc="0" dirty="0" smtClean="0">
                <a:solidFill>
                  <a:srgbClr val="66616E"/>
                </a:solidFill>
                <a:latin typeface="+mj-lt"/>
                <a:cs typeface="Arial"/>
              </a:rPr>
              <a:t>3</a:t>
            </a:r>
            <a:r>
              <a:rPr sz="950" spc="0" dirty="0" smtClean="0">
                <a:solidFill>
                  <a:srgbClr val="534F5B"/>
                </a:solidFill>
                <a:latin typeface="+mj-lt"/>
                <a:cs typeface="Arial"/>
              </a:rPr>
              <a:t>4</a:t>
            </a:r>
            <a:r>
              <a:rPr sz="950" spc="0" dirty="0" smtClean="0">
                <a:solidFill>
                  <a:srgbClr val="66616E"/>
                </a:solidFill>
                <a:latin typeface="+mj-lt"/>
                <a:cs typeface="Arial"/>
              </a:rPr>
              <a:t>5</a:t>
            </a:r>
            <a:endParaRPr sz="950" dirty="0">
              <a:latin typeface="+mj-lt"/>
              <a:cs typeface="Arial"/>
            </a:endParaRPr>
          </a:p>
          <a:p>
            <a:pPr marL="21844" marR="10300">
              <a:lnSpc>
                <a:spcPct val="95825"/>
              </a:lnSpc>
              <a:spcBef>
                <a:spcPts val="200"/>
              </a:spcBef>
            </a:pPr>
            <a:r>
              <a:rPr sz="950" spc="0" dirty="0" smtClean="0">
                <a:solidFill>
                  <a:srgbClr val="534F5B"/>
                </a:solidFill>
                <a:latin typeface="+mj-lt"/>
                <a:cs typeface="Arial"/>
              </a:rPr>
              <a:t>12</a:t>
            </a:r>
            <a:r>
              <a:rPr sz="950" spc="0" dirty="0" smtClean="0">
                <a:solidFill>
                  <a:srgbClr val="66616E"/>
                </a:solidFill>
                <a:latin typeface="+mj-lt"/>
                <a:cs typeface="Arial"/>
              </a:rPr>
              <a:t>34</a:t>
            </a:r>
            <a:r>
              <a:rPr sz="950" spc="0" dirty="0" smtClean="0">
                <a:solidFill>
                  <a:srgbClr val="534F5B"/>
                </a:solidFill>
                <a:latin typeface="+mj-lt"/>
                <a:cs typeface="Arial"/>
              </a:rPr>
              <a:t>5</a:t>
            </a:r>
            <a:endParaRPr sz="950" dirty="0">
              <a:latin typeface="+mj-lt"/>
              <a:cs typeface="Arial"/>
            </a:endParaRPr>
          </a:p>
          <a:p>
            <a:pPr marL="12700" marR="10300">
              <a:lnSpc>
                <a:spcPct val="95825"/>
              </a:lnSpc>
              <a:spcBef>
                <a:spcPts val="115"/>
              </a:spcBef>
            </a:pPr>
            <a:r>
              <a:rPr sz="1050" dirty="0" smtClean="0">
                <a:solidFill>
                  <a:srgbClr val="FE4D82"/>
                </a:solidFill>
                <a:latin typeface="+mj-lt"/>
                <a:cs typeface="Times New Roman"/>
              </a:rPr>
              <a:t>i</a:t>
            </a:r>
            <a:r>
              <a:rPr sz="1050" dirty="0" smtClean="0">
                <a:solidFill>
                  <a:srgbClr val="FE3E50"/>
                </a:solidFill>
                <a:latin typeface="+mj-lt"/>
                <a:cs typeface="Times New Roman"/>
              </a:rPr>
              <a:t>n</a:t>
            </a:r>
            <a:r>
              <a:rPr sz="1050" dirty="0" smtClean="0">
                <a:solidFill>
                  <a:srgbClr val="FE5866"/>
                </a:solidFill>
                <a:latin typeface="+mj-lt"/>
                <a:cs typeface="Times New Roman"/>
              </a:rPr>
              <a:t>v</a:t>
            </a:r>
            <a:r>
              <a:rPr sz="1050" dirty="0" smtClean="0">
                <a:solidFill>
                  <a:srgbClr val="FE2B40"/>
                </a:solidFill>
                <a:latin typeface="+mj-lt"/>
                <a:cs typeface="Times New Roman"/>
              </a:rPr>
              <a:t>a</a:t>
            </a:r>
            <a:r>
              <a:rPr sz="1050" dirty="0" smtClean="0">
                <a:solidFill>
                  <a:srgbClr val="FE0066"/>
                </a:solidFill>
                <a:latin typeface="+mj-lt"/>
                <a:cs typeface="Times New Roman"/>
              </a:rPr>
              <a:t>l</a:t>
            </a:r>
            <a:r>
              <a:rPr sz="1050" dirty="0" smtClean="0">
                <a:solidFill>
                  <a:srgbClr val="FE4D82"/>
                </a:solidFill>
                <a:latin typeface="+mj-lt"/>
                <a:cs typeface="Times New Roman"/>
              </a:rPr>
              <a:t>i</a:t>
            </a:r>
            <a:r>
              <a:rPr sz="1050" dirty="0" smtClean="0">
                <a:solidFill>
                  <a:srgbClr val="FE5866"/>
                </a:solidFill>
                <a:latin typeface="+mj-lt"/>
                <a:cs typeface="Times New Roman"/>
              </a:rPr>
              <a:t>d</a:t>
            </a:r>
            <a:endParaRPr sz="1050" dirty="0">
              <a:latin typeface="+mj-lt"/>
              <a:cs typeface="Times New Roman"/>
            </a:endParaRPr>
          </a:p>
          <a:p>
            <a:pPr marL="21844" marR="10300">
              <a:lnSpc>
                <a:spcPct val="95825"/>
              </a:lnSpc>
              <a:spcBef>
                <a:spcPts val="175"/>
              </a:spcBef>
            </a:pPr>
            <a:r>
              <a:rPr sz="950" spc="0" dirty="0" smtClean="0">
                <a:solidFill>
                  <a:srgbClr val="534F5B"/>
                </a:solidFill>
                <a:latin typeface="+mj-lt"/>
                <a:cs typeface="Arial"/>
              </a:rPr>
              <a:t>12</a:t>
            </a:r>
            <a:r>
              <a:rPr sz="950" spc="0" dirty="0" smtClean="0">
                <a:solidFill>
                  <a:srgbClr val="66616E"/>
                </a:solidFill>
                <a:latin typeface="+mj-lt"/>
                <a:cs typeface="Arial"/>
              </a:rPr>
              <a:t>3</a:t>
            </a:r>
            <a:endParaRPr sz="950" dirty="0">
              <a:latin typeface="+mj-lt"/>
              <a:cs typeface="Arial"/>
            </a:endParaRPr>
          </a:p>
          <a:p>
            <a:pPr marL="12700" marR="10300">
              <a:lnSpc>
                <a:spcPct val="95825"/>
              </a:lnSpc>
              <a:spcBef>
                <a:spcPts val="115"/>
              </a:spcBef>
            </a:pPr>
            <a:r>
              <a:rPr sz="1050" dirty="0" smtClean="0">
                <a:solidFill>
                  <a:srgbClr val="FE4D82"/>
                </a:solidFill>
                <a:latin typeface="+mj-lt"/>
                <a:cs typeface="Times New Roman"/>
              </a:rPr>
              <a:t>i</a:t>
            </a:r>
            <a:r>
              <a:rPr sz="1050" dirty="0" smtClean="0">
                <a:solidFill>
                  <a:srgbClr val="FE3E50"/>
                </a:solidFill>
                <a:latin typeface="+mj-lt"/>
                <a:cs typeface="Times New Roman"/>
              </a:rPr>
              <a:t>n</a:t>
            </a:r>
            <a:r>
              <a:rPr sz="1050" dirty="0" smtClean="0">
                <a:solidFill>
                  <a:srgbClr val="FE5866"/>
                </a:solidFill>
                <a:latin typeface="+mj-lt"/>
                <a:cs typeface="Times New Roman"/>
              </a:rPr>
              <a:t>v</a:t>
            </a:r>
            <a:r>
              <a:rPr sz="1050" dirty="0" smtClean="0">
                <a:solidFill>
                  <a:srgbClr val="FE2B40"/>
                </a:solidFill>
                <a:latin typeface="+mj-lt"/>
                <a:cs typeface="Times New Roman"/>
              </a:rPr>
              <a:t>a</a:t>
            </a:r>
            <a:r>
              <a:rPr sz="1050" dirty="0" smtClean="0">
                <a:solidFill>
                  <a:srgbClr val="FE0066"/>
                </a:solidFill>
                <a:latin typeface="+mj-lt"/>
                <a:cs typeface="Times New Roman"/>
              </a:rPr>
              <a:t>l</a:t>
            </a:r>
            <a:r>
              <a:rPr sz="1050" dirty="0" smtClean="0">
                <a:solidFill>
                  <a:srgbClr val="FE4D82"/>
                </a:solidFill>
                <a:latin typeface="+mj-lt"/>
                <a:cs typeface="Times New Roman"/>
              </a:rPr>
              <a:t>i</a:t>
            </a:r>
            <a:r>
              <a:rPr sz="1050" dirty="0" smtClean="0">
                <a:solidFill>
                  <a:srgbClr val="FE3E50"/>
                </a:solidFill>
                <a:latin typeface="+mj-lt"/>
                <a:cs typeface="Times New Roman"/>
              </a:rPr>
              <a:t>d</a:t>
            </a:r>
            <a:endParaRPr sz="1050" dirty="0">
              <a:latin typeface="+mj-lt"/>
              <a:cs typeface="Times New Roman"/>
            </a:endParaRPr>
          </a:p>
          <a:p>
            <a:pPr marL="21844" marR="374818" indent="-9144">
              <a:lnSpc>
                <a:spcPts val="1092"/>
              </a:lnSpc>
              <a:spcBef>
                <a:spcPts val="175"/>
              </a:spcBef>
            </a:pPr>
            <a:r>
              <a:rPr sz="950" spc="0" dirty="0" smtClean="0">
                <a:solidFill>
                  <a:srgbClr val="66616E"/>
                </a:solidFill>
                <a:latin typeface="+mj-lt"/>
                <a:cs typeface="Arial"/>
              </a:rPr>
              <a:t>9201</a:t>
            </a:r>
            <a:r>
              <a:rPr sz="950" spc="0" dirty="0" smtClean="0">
                <a:solidFill>
                  <a:srgbClr val="534F5B"/>
                </a:solidFill>
                <a:latin typeface="+mj-lt"/>
                <a:cs typeface="Arial"/>
              </a:rPr>
              <a:t>1</a:t>
            </a:r>
            <a:r>
              <a:rPr sz="950" spc="0" dirty="0" smtClean="0">
                <a:solidFill>
                  <a:srgbClr val="66616E"/>
                </a:solidFill>
                <a:latin typeface="+mj-lt"/>
                <a:cs typeface="Arial"/>
              </a:rPr>
              <a:t>5 </a:t>
            </a:r>
            <a:endParaRPr sz="950" dirty="0">
              <a:latin typeface="+mj-lt"/>
              <a:cs typeface="Arial"/>
            </a:endParaRPr>
          </a:p>
          <a:p>
            <a:pPr marL="21844" marR="374818">
              <a:lnSpc>
                <a:spcPts val="1092"/>
              </a:lnSpc>
              <a:spcBef>
                <a:spcPts val="203"/>
              </a:spcBef>
            </a:pPr>
            <a:r>
              <a:rPr sz="950" spc="0" dirty="0" smtClean="0">
                <a:solidFill>
                  <a:srgbClr val="534F5B"/>
                </a:solidFill>
                <a:latin typeface="+mj-lt"/>
                <a:cs typeface="Arial"/>
              </a:rPr>
              <a:t>b</a:t>
            </a:r>
            <a:r>
              <a:rPr sz="950" spc="0" dirty="0" smtClean="0">
                <a:solidFill>
                  <a:srgbClr val="66616E"/>
                </a:solidFill>
                <a:latin typeface="+mj-lt"/>
                <a:cs typeface="Arial"/>
              </a:rPr>
              <a:t>bbb</a:t>
            </a:r>
            <a:r>
              <a:rPr sz="950" spc="0" dirty="0" smtClean="0">
                <a:solidFill>
                  <a:srgbClr val="534F5B"/>
                </a:solidFill>
                <a:latin typeface="+mj-lt"/>
                <a:cs typeface="Arial"/>
              </a:rPr>
              <a:t>b</a:t>
            </a:r>
            <a:r>
              <a:rPr sz="950" spc="0" dirty="0" smtClean="0">
                <a:solidFill>
                  <a:srgbClr val="48446D"/>
                </a:solidFill>
                <a:latin typeface="+mj-lt"/>
                <a:cs typeface="Arial"/>
              </a:rPr>
              <a:t>b</a:t>
            </a:r>
            <a:r>
              <a:rPr sz="950" spc="0" dirty="0" smtClean="0">
                <a:solidFill>
                  <a:srgbClr val="534F5B"/>
                </a:solidFill>
                <a:latin typeface="+mj-lt"/>
                <a:cs typeface="Arial"/>
              </a:rPr>
              <a:t>12</a:t>
            </a:r>
            <a:endParaRPr sz="950" dirty="0">
              <a:latin typeface="+mj-lt"/>
              <a:cs typeface="Arial"/>
            </a:endParaRPr>
          </a:p>
          <a:p>
            <a:pPr marL="21844" marR="253671" indent="-9144">
              <a:lnSpc>
                <a:spcPts val="1092"/>
              </a:lnSpc>
              <a:spcBef>
                <a:spcPts val="208"/>
              </a:spcBef>
            </a:pPr>
            <a:r>
              <a:rPr sz="950" spc="0" dirty="0" smtClean="0">
                <a:solidFill>
                  <a:srgbClr val="66616E"/>
                </a:solidFill>
                <a:latin typeface="+mj-lt"/>
                <a:cs typeface="Arial"/>
              </a:rPr>
              <a:t>0</a:t>
            </a:r>
            <a:r>
              <a:rPr sz="950" spc="0" dirty="0" smtClean="0">
                <a:solidFill>
                  <a:srgbClr val="534F5B"/>
                </a:solidFill>
                <a:latin typeface="+mj-lt"/>
                <a:cs typeface="Arial"/>
              </a:rPr>
              <a:t>000</a:t>
            </a:r>
            <a:r>
              <a:rPr sz="950" spc="0" dirty="0" smtClean="0">
                <a:solidFill>
                  <a:srgbClr val="66616E"/>
                </a:solidFill>
                <a:latin typeface="+mj-lt"/>
                <a:cs typeface="Arial"/>
              </a:rPr>
              <a:t>0</a:t>
            </a:r>
            <a:r>
              <a:rPr sz="950" spc="0" dirty="0" smtClean="0">
                <a:solidFill>
                  <a:srgbClr val="534F5B"/>
                </a:solidFill>
                <a:latin typeface="+mj-lt"/>
                <a:cs typeface="Arial"/>
              </a:rPr>
              <a:t>0</a:t>
            </a:r>
            <a:r>
              <a:rPr sz="950" spc="0" dirty="0" smtClean="0">
                <a:solidFill>
                  <a:srgbClr val="66616E"/>
                </a:solidFill>
                <a:latin typeface="+mj-lt"/>
                <a:cs typeface="Arial"/>
              </a:rPr>
              <a:t>0001 </a:t>
            </a:r>
            <a:endParaRPr sz="950" dirty="0">
              <a:latin typeface="+mj-lt"/>
              <a:cs typeface="Arial"/>
            </a:endParaRPr>
          </a:p>
          <a:p>
            <a:pPr marL="21844" marR="253671">
              <a:lnSpc>
                <a:spcPts val="1092"/>
              </a:lnSpc>
              <a:spcBef>
                <a:spcPts val="221"/>
              </a:spcBef>
            </a:pPr>
            <a:r>
              <a:rPr sz="950" spc="0" dirty="0" smtClean="0">
                <a:solidFill>
                  <a:srgbClr val="534F5B"/>
                </a:solidFill>
                <a:latin typeface="+mj-lt"/>
                <a:cs typeface="Arial"/>
              </a:rPr>
              <a:t>bl</a:t>
            </a:r>
            <a:r>
              <a:rPr sz="950" spc="0" dirty="0" smtClean="0">
                <a:solidFill>
                  <a:srgbClr val="66616E"/>
                </a:solidFill>
                <a:latin typeface="+mj-lt"/>
                <a:cs typeface="Arial"/>
              </a:rPr>
              <a:t>.</a:t>
            </a:r>
            <a:r>
              <a:rPr sz="950" spc="0" dirty="0" smtClean="0">
                <a:solidFill>
                  <a:srgbClr val="534F5B"/>
                </a:solidFill>
                <a:latin typeface="+mj-lt"/>
                <a:cs typeface="Arial"/>
              </a:rPr>
              <a:t>2</a:t>
            </a:r>
            <a:r>
              <a:rPr sz="950" spc="0" dirty="0" smtClean="0">
                <a:solidFill>
                  <a:srgbClr val="66616E"/>
                </a:solidFill>
                <a:latin typeface="+mj-lt"/>
                <a:cs typeface="Arial"/>
              </a:rPr>
              <a:t>3</a:t>
            </a:r>
            <a:endParaRPr sz="950" dirty="0">
              <a:latin typeface="+mj-lt"/>
              <a:cs typeface="Arial"/>
            </a:endParaRPr>
          </a:p>
          <a:p>
            <a:pPr marL="21844" marR="10300">
              <a:lnSpc>
                <a:spcPts val="1080"/>
              </a:lnSpc>
              <a:spcBef>
                <a:spcPts val="275"/>
              </a:spcBef>
            </a:pPr>
            <a:r>
              <a:rPr sz="950" dirty="0" smtClean="0">
                <a:solidFill>
                  <a:srgbClr val="534F5B"/>
                </a:solidFill>
                <a:latin typeface="+mj-lt"/>
                <a:cs typeface="Arial"/>
              </a:rPr>
              <a:t>bl</a:t>
            </a:r>
            <a:r>
              <a:rPr sz="950" dirty="0" smtClean="0">
                <a:solidFill>
                  <a:srgbClr val="66616E"/>
                </a:solidFill>
                <a:latin typeface="+mj-lt"/>
                <a:cs typeface="Arial"/>
              </a:rPr>
              <a:t>.</a:t>
            </a:r>
            <a:endParaRPr sz="950" dirty="0">
              <a:latin typeface="+mj-lt"/>
              <a:cs typeface="Arial"/>
            </a:endParaRPr>
          </a:p>
          <a:p>
            <a:pPr marL="12700" marR="10300">
              <a:lnSpc>
                <a:spcPct val="95825"/>
              </a:lnSpc>
              <a:spcBef>
                <a:spcPts val="146"/>
              </a:spcBef>
            </a:pPr>
            <a:r>
              <a:rPr sz="950" spc="0" dirty="0" smtClean="0">
                <a:solidFill>
                  <a:srgbClr val="66616E"/>
                </a:solidFill>
                <a:latin typeface="+mj-lt"/>
                <a:cs typeface="Arial"/>
              </a:rPr>
              <a:t>00</a:t>
            </a:r>
            <a:r>
              <a:rPr sz="950" spc="0" dirty="0" smtClean="0">
                <a:solidFill>
                  <a:srgbClr val="534F5B"/>
                </a:solidFill>
                <a:latin typeface="+mj-lt"/>
                <a:cs typeface="Arial"/>
              </a:rPr>
              <a:t>00</a:t>
            </a:r>
            <a:r>
              <a:rPr sz="950" spc="0" dirty="0" smtClean="0">
                <a:solidFill>
                  <a:srgbClr val="66616E"/>
                </a:solidFill>
                <a:latin typeface="+mj-lt"/>
                <a:cs typeface="Arial"/>
              </a:rPr>
              <a:t>9</a:t>
            </a:r>
            <a:r>
              <a:rPr sz="950" spc="0" dirty="0" smtClean="0">
                <a:solidFill>
                  <a:srgbClr val="534F5B"/>
                </a:solidFill>
                <a:latin typeface="+mj-lt"/>
                <a:cs typeface="Arial"/>
              </a:rPr>
              <a:t>2</a:t>
            </a:r>
            <a:r>
              <a:rPr sz="950" spc="0" dirty="0" smtClean="0">
                <a:solidFill>
                  <a:srgbClr val="66616E"/>
                </a:solidFill>
                <a:latin typeface="+mj-lt"/>
                <a:cs typeface="Arial"/>
              </a:rPr>
              <a:t>0</a:t>
            </a:r>
            <a:r>
              <a:rPr sz="950" spc="0" dirty="0" smtClean="0">
                <a:solidFill>
                  <a:srgbClr val="534F5B"/>
                </a:solidFill>
                <a:latin typeface="+mj-lt"/>
                <a:cs typeface="Arial"/>
              </a:rPr>
              <a:t>115</a:t>
            </a:r>
            <a:endParaRPr sz="950" dirty="0">
              <a:latin typeface="+mj-lt"/>
              <a:cs typeface="Arial"/>
            </a:endParaRPr>
          </a:p>
          <a:p>
            <a:pPr marL="12700" marR="10300">
              <a:lnSpc>
                <a:spcPct val="95825"/>
              </a:lnSpc>
              <a:spcBef>
                <a:spcPts val="115"/>
              </a:spcBef>
            </a:pPr>
            <a:r>
              <a:rPr sz="1050" dirty="0" smtClean="0">
                <a:solidFill>
                  <a:srgbClr val="FE4D82"/>
                </a:solidFill>
                <a:latin typeface="+mj-lt"/>
                <a:cs typeface="Times New Roman"/>
              </a:rPr>
              <a:t>i</a:t>
            </a:r>
            <a:r>
              <a:rPr sz="1050" dirty="0" smtClean="0">
                <a:solidFill>
                  <a:srgbClr val="FE2B40"/>
                </a:solidFill>
                <a:latin typeface="+mj-lt"/>
                <a:cs typeface="Times New Roman"/>
              </a:rPr>
              <a:t>n</a:t>
            </a:r>
            <a:r>
              <a:rPr sz="1050" dirty="0" smtClean="0">
                <a:solidFill>
                  <a:srgbClr val="FE5866"/>
                </a:solidFill>
                <a:latin typeface="+mj-lt"/>
                <a:cs typeface="Times New Roman"/>
              </a:rPr>
              <a:t>v</a:t>
            </a:r>
            <a:r>
              <a:rPr sz="1050" dirty="0" smtClean="0">
                <a:solidFill>
                  <a:srgbClr val="FE2B40"/>
                </a:solidFill>
                <a:latin typeface="+mj-lt"/>
                <a:cs typeface="Times New Roman"/>
              </a:rPr>
              <a:t>a</a:t>
            </a:r>
            <a:r>
              <a:rPr sz="1050" dirty="0" smtClean="0">
                <a:solidFill>
                  <a:srgbClr val="FE0066"/>
                </a:solidFill>
                <a:latin typeface="+mj-lt"/>
                <a:cs typeface="Times New Roman"/>
              </a:rPr>
              <a:t>l</a:t>
            </a:r>
            <a:r>
              <a:rPr sz="1050" dirty="0" smtClean="0">
                <a:solidFill>
                  <a:srgbClr val="FE4D82"/>
                </a:solidFill>
                <a:latin typeface="+mj-lt"/>
                <a:cs typeface="Times New Roman"/>
              </a:rPr>
              <a:t>i</a:t>
            </a:r>
            <a:r>
              <a:rPr sz="1050" dirty="0" smtClean="0">
                <a:solidFill>
                  <a:srgbClr val="FE5866"/>
                </a:solidFill>
                <a:latin typeface="+mj-lt"/>
                <a:cs typeface="Times New Roman"/>
              </a:rPr>
              <a:t>d</a:t>
            </a:r>
            <a:endParaRPr sz="1050" dirty="0">
              <a:latin typeface="+mj-lt"/>
              <a:cs typeface="Times New Roman"/>
            </a:endParaRPr>
          </a:p>
          <a:p>
            <a:pPr marL="12700" marR="10300">
              <a:lnSpc>
                <a:spcPct val="95825"/>
              </a:lnSpc>
              <a:spcBef>
                <a:spcPts val="210"/>
              </a:spcBef>
            </a:pPr>
            <a:r>
              <a:rPr sz="950" dirty="0" smtClean="0">
                <a:solidFill>
                  <a:srgbClr val="66616E"/>
                </a:solidFill>
                <a:latin typeface="+mj-lt"/>
                <a:cs typeface="Arial"/>
              </a:rPr>
              <a:t>9</a:t>
            </a:r>
            <a:r>
              <a:rPr sz="950" dirty="0" smtClean="0">
                <a:solidFill>
                  <a:srgbClr val="534F5B"/>
                </a:solidFill>
                <a:latin typeface="+mj-lt"/>
                <a:cs typeface="Arial"/>
              </a:rPr>
              <a:t>2</a:t>
            </a:r>
            <a:r>
              <a:rPr sz="950" dirty="0" smtClean="0">
                <a:solidFill>
                  <a:srgbClr val="807480"/>
                </a:solidFill>
                <a:latin typeface="+mj-lt"/>
                <a:cs typeface="Arial"/>
              </a:rPr>
              <a:t>/</a:t>
            </a:r>
            <a:r>
              <a:rPr sz="950" dirty="0" smtClean="0">
                <a:solidFill>
                  <a:srgbClr val="66616E"/>
                </a:solidFill>
                <a:latin typeface="+mj-lt"/>
                <a:cs typeface="Arial"/>
              </a:rPr>
              <a:t>0</a:t>
            </a:r>
            <a:r>
              <a:rPr sz="950" dirty="0" smtClean="0">
                <a:solidFill>
                  <a:srgbClr val="534F5B"/>
                </a:solidFill>
                <a:latin typeface="+mj-lt"/>
                <a:cs typeface="Arial"/>
              </a:rPr>
              <a:t>1</a:t>
            </a:r>
            <a:r>
              <a:rPr sz="950" dirty="0" smtClean="0">
                <a:solidFill>
                  <a:srgbClr val="66616E"/>
                </a:solidFill>
                <a:latin typeface="+mj-lt"/>
                <a:cs typeface="Arial"/>
              </a:rPr>
              <a:t>/15</a:t>
            </a:r>
            <a:endParaRPr sz="950" dirty="0">
              <a:latin typeface="+mj-lt"/>
              <a:cs typeface="Arial"/>
            </a:endParaRPr>
          </a:p>
          <a:p>
            <a:pPr marL="12700" marR="10300">
              <a:lnSpc>
                <a:spcPct val="95825"/>
              </a:lnSpc>
              <a:spcBef>
                <a:spcPts val="200"/>
              </a:spcBef>
            </a:pPr>
            <a:r>
              <a:rPr sz="950" dirty="0" smtClean="0">
                <a:solidFill>
                  <a:srgbClr val="66616E"/>
                </a:solidFill>
                <a:latin typeface="+mj-lt"/>
                <a:cs typeface="Arial"/>
              </a:rPr>
              <a:t>9</a:t>
            </a:r>
            <a:r>
              <a:rPr sz="950" dirty="0" smtClean="0">
                <a:solidFill>
                  <a:srgbClr val="534F5B"/>
                </a:solidFill>
                <a:latin typeface="+mj-lt"/>
                <a:cs typeface="Arial"/>
              </a:rPr>
              <a:t>2</a:t>
            </a:r>
            <a:r>
              <a:rPr sz="950" dirty="0" smtClean="0">
                <a:solidFill>
                  <a:srgbClr val="807480"/>
                </a:solidFill>
                <a:latin typeface="+mj-lt"/>
                <a:cs typeface="Arial"/>
              </a:rPr>
              <a:t>/</a:t>
            </a:r>
            <a:r>
              <a:rPr sz="950" dirty="0" smtClean="0">
                <a:solidFill>
                  <a:srgbClr val="66616E"/>
                </a:solidFill>
                <a:latin typeface="+mj-lt"/>
                <a:cs typeface="Arial"/>
              </a:rPr>
              <a:t>01/</a:t>
            </a:r>
            <a:endParaRPr sz="950" dirty="0">
              <a:latin typeface="+mj-lt"/>
              <a:cs typeface="Arial"/>
            </a:endParaRPr>
          </a:p>
        </p:txBody>
      </p:sp>
      <p:sp>
        <p:nvSpPr>
          <p:cNvPr id="34" name="object 8"/>
          <p:cNvSpPr txBox="1"/>
          <p:nvPr/>
        </p:nvSpPr>
        <p:spPr>
          <a:xfrm>
            <a:off x="2984476" y="1521645"/>
            <a:ext cx="31884" cy="81280"/>
          </a:xfrm>
          <a:prstGeom prst="rect">
            <a:avLst/>
          </a:prstGeom>
        </p:spPr>
        <p:txBody>
          <a:bodyPr wrap="square" lIns="0" tIns="0" rIns="0" bIns="0" rtlCol="0">
            <a:noAutofit/>
          </a:bodyPr>
          <a:lstStyle/>
          <a:p>
            <a:pPr algn="ctr">
              <a:lnSpc>
                <a:spcPct val="95825"/>
              </a:lnSpc>
              <a:spcBef>
                <a:spcPts val="80"/>
              </a:spcBef>
            </a:pPr>
            <a:r>
              <a:rPr sz="400" spc="0" dirty="0" smtClean="0">
                <a:solidFill>
                  <a:srgbClr val="ABABAB"/>
                </a:solidFill>
                <a:latin typeface="+mj-lt"/>
                <a:cs typeface="Arial"/>
              </a:rPr>
              <a:t>I</a:t>
            </a:r>
            <a:endParaRPr sz="400">
              <a:latin typeface="+mj-lt"/>
              <a:cs typeface="Arial"/>
            </a:endParaRPr>
          </a:p>
        </p:txBody>
      </p:sp>
      <p:sp>
        <p:nvSpPr>
          <p:cNvPr id="35" name="object 7"/>
          <p:cNvSpPr txBox="1"/>
          <p:nvPr/>
        </p:nvSpPr>
        <p:spPr>
          <a:xfrm>
            <a:off x="4191577" y="1521645"/>
            <a:ext cx="34177" cy="81280"/>
          </a:xfrm>
          <a:prstGeom prst="rect">
            <a:avLst/>
          </a:prstGeom>
        </p:spPr>
        <p:txBody>
          <a:bodyPr wrap="square" lIns="0" tIns="0" rIns="0" bIns="0" rtlCol="0">
            <a:noAutofit/>
          </a:bodyPr>
          <a:lstStyle/>
          <a:p>
            <a:pPr algn="ctr">
              <a:lnSpc>
                <a:spcPct val="95825"/>
              </a:lnSpc>
              <a:spcBef>
                <a:spcPts val="80"/>
              </a:spcBef>
            </a:pPr>
            <a:r>
              <a:rPr sz="400" spc="0" dirty="0" smtClean="0">
                <a:solidFill>
                  <a:srgbClr val="ABABAB"/>
                </a:solidFill>
                <a:latin typeface="+mj-lt"/>
                <a:cs typeface="Arial"/>
              </a:rPr>
              <a:t>I</a:t>
            </a:r>
            <a:endParaRPr sz="400">
              <a:latin typeface="+mj-lt"/>
              <a:cs typeface="Arial"/>
            </a:endParaRPr>
          </a:p>
        </p:txBody>
      </p:sp>
      <p:sp>
        <p:nvSpPr>
          <p:cNvPr id="36" name="object 6"/>
          <p:cNvSpPr txBox="1"/>
          <p:nvPr/>
        </p:nvSpPr>
        <p:spPr>
          <a:xfrm>
            <a:off x="7090448" y="1520616"/>
            <a:ext cx="34272" cy="82550"/>
          </a:xfrm>
          <a:prstGeom prst="rect">
            <a:avLst/>
          </a:prstGeom>
        </p:spPr>
        <p:txBody>
          <a:bodyPr wrap="square" lIns="0" tIns="0" rIns="0" bIns="0" rtlCol="0">
            <a:noAutofit/>
          </a:bodyPr>
          <a:lstStyle/>
          <a:p>
            <a:pPr algn="ctr">
              <a:lnSpc>
                <a:spcPct val="95825"/>
              </a:lnSpc>
              <a:spcBef>
                <a:spcPts val="40"/>
              </a:spcBef>
            </a:pPr>
            <a:r>
              <a:rPr sz="450" spc="0" dirty="0" smtClean="0">
                <a:solidFill>
                  <a:srgbClr val="ABABAB"/>
                </a:solidFill>
                <a:latin typeface="+mj-lt"/>
                <a:cs typeface="Arial"/>
              </a:rPr>
              <a:t>I</a:t>
            </a:r>
            <a:endParaRPr sz="450">
              <a:latin typeface="+mj-lt"/>
              <a:cs typeface="Arial"/>
            </a:endParaRPr>
          </a:p>
        </p:txBody>
      </p:sp>
      <p:sp>
        <p:nvSpPr>
          <p:cNvPr id="37" name="object 5"/>
          <p:cNvSpPr txBox="1"/>
          <p:nvPr/>
        </p:nvSpPr>
        <p:spPr>
          <a:xfrm>
            <a:off x="5801045" y="1556635"/>
            <a:ext cx="28645" cy="38100"/>
          </a:xfrm>
          <a:prstGeom prst="rect">
            <a:avLst/>
          </a:prstGeom>
        </p:spPr>
        <p:txBody>
          <a:bodyPr wrap="square" lIns="0" tIns="0" rIns="0" bIns="0" rtlCol="0">
            <a:noAutofit/>
          </a:bodyPr>
          <a:lstStyle/>
          <a:p>
            <a:pPr algn="ctr">
              <a:lnSpc>
                <a:spcPct val="95825"/>
              </a:lnSpc>
              <a:spcBef>
                <a:spcPts val="85"/>
              </a:spcBef>
            </a:pPr>
            <a:r>
              <a:rPr sz="100" spc="0" dirty="0" smtClean="0">
                <a:solidFill>
                  <a:srgbClr val="ABABAB"/>
                </a:solidFill>
                <a:latin typeface="+mj-lt"/>
                <a:cs typeface="Arial"/>
              </a:rPr>
              <a:t>I</a:t>
            </a:r>
            <a:endParaRPr sz="100">
              <a:latin typeface="+mj-lt"/>
              <a:cs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p:cNvSpPr>
            <a:spLocks noGrp="1"/>
          </p:cNvSpPr>
          <p:nvPr>
            <p:ph type="title"/>
          </p:nvPr>
        </p:nvSpPr>
        <p:spPr/>
        <p:txBody>
          <a:bodyPr/>
          <a:lstStyle/>
          <a:p>
            <a:r>
              <a:rPr lang="en-US" dirty="0"/>
              <a:t>Data type Conversion in Fast Load </a:t>
            </a:r>
          </a:p>
        </p:txBody>
      </p:sp>
      <p:sp>
        <p:nvSpPr>
          <p:cNvPr id="37" name="object 18"/>
          <p:cNvSpPr/>
          <p:nvPr/>
        </p:nvSpPr>
        <p:spPr>
          <a:xfrm>
            <a:off x="916756" y="3877055"/>
            <a:ext cx="3689887" cy="694944"/>
          </a:xfrm>
          <a:prstGeom prst="rect">
            <a:avLst/>
          </a:prstGeom>
          <a:blipFill>
            <a:blip r:embed="rId3" cstate="print"/>
            <a:stretch>
              <a:fillRect/>
            </a:stretch>
          </a:blipFill>
        </p:spPr>
        <p:txBody>
          <a:bodyPr wrap="square" lIns="0" tIns="0" rIns="0" bIns="0" rtlCol="0">
            <a:noAutofit/>
          </a:bodyPr>
          <a:lstStyle/>
          <a:p>
            <a:endParaRPr>
              <a:latin typeface="+mj-lt"/>
            </a:endParaRPr>
          </a:p>
        </p:txBody>
      </p:sp>
      <p:sp>
        <p:nvSpPr>
          <p:cNvPr id="38" name="object 19"/>
          <p:cNvSpPr/>
          <p:nvPr/>
        </p:nvSpPr>
        <p:spPr>
          <a:xfrm>
            <a:off x="1117939" y="1328166"/>
            <a:ext cx="5930340" cy="3579875"/>
          </a:xfrm>
          <a:prstGeom prst="rect">
            <a:avLst/>
          </a:prstGeom>
          <a:blipFill>
            <a:blip r:embed="rId4" cstate="print"/>
            <a:stretch>
              <a:fillRect/>
            </a:stretch>
          </a:blipFill>
        </p:spPr>
        <p:txBody>
          <a:bodyPr wrap="square" lIns="0" tIns="0" rIns="0" bIns="0" rtlCol="0">
            <a:noAutofit/>
          </a:bodyPr>
          <a:lstStyle/>
          <a:p>
            <a:endParaRPr>
              <a:latin typeface="+mj-lt"/>
            </a:endParaRPr>
          </a:p>
        </p:txBody>
      </p:sp>
      <p:sp>
        <p:nvSpPr>
          <p:cNvPr id="39" name="object 20"/>
          <p:cNvSpPr/>
          <p:nvPr/>
        </p:nvSpPr>
        <p:spPr>
          <a:xfrm>
            <a:off x="932759" y="4972050"/>
            <a:ext cx="4430608" cy="720089"/>
          </a:xfrm>
          <a:prstGeom prst="rect">
            <a:avLst/>
          </a:prstGeom>
          <a:blipFill>
            <a:blip r:embed="rId5" cstate="print"/>
            <a:stretch>
              <a:fillRect/>
            </a:stretch>
          </a:blipFill>
        </p:spPr>
        <p:txBody>
          <a:bodyPr wrap="square" lIns="0" tIns="0" rIns="0" bIns="0" rtlCol="0">
            <a:noAutofit/>
          </a:bodyPr>
          <a:lstStyle/>
          <a:p>
            <a:endParaRPr>
              <a:latin typeface="+mj-lt"/>
            </a:endParaRPr>
          </a:p>
        </p:txBody>
      </p:sp>
      <p:sp>
        <p:nvSpPr>
          <p:cNvPr id="40" name="object 21"/>
          <p:cNvSpPr/>
          <p:nvPr/>
        </p:nvSpPr>
        <p:spPr>
          <a:xfrm>
            <a:off x="8522863" y="1188720"/>
            <a:ext cx="91447" cy="3950207"/>
          </a:xfrm>
          <a:prstGeom prst="rect">
            <a:avLst/>
          </a:prstGeom>
          <a:blipFill>
            <a:blip r:embed="rId6" cstate="print"/>
            <a:stretch>
              <a:fillRect/>
            </a:stretch>
          </a:blipFill>
        </p:spPr>
        <p:txBody>
          <a:bodyPr wrap="square" lIns="0" tIns="0" rIns="0" bIns="0" rtlCol="0">
            <a:noAutofit/>
          </a:bodyPr>
          <a:lstStyle/>
          <a:p>
            <a:endParaRPr>
              <a:latin typeface="+mj-lt"/>
            </a:endParaRPr>
          </a:p>
        </p:txBody>
      </p:sp>
      <p:sp>
        <p:nvSpPr>
          <p:cNvPr id="41" name="object 22"/>
          <p:cNvSpPr/>
          <p:nvPr/>
        </p:nvSpPr>
        <p:spPr>
          <a:xfrm>
            <a:off x="4663798" y="5056632"/>
            <a:ext cx="3941367" cy="91439"/>
          </a:xfrm>
          <a:prstGeom prst="rect">
            <a:avLst/>
          </a:prstGeom>
          <a:blipFill>
            <a:blip r:embed="rId7" cstate="print"/>
            <a:stretch>
              <a:fillRect/>
            </a:stretch>
          </a:blipFill>
        </p:spPr>
        <p:txBody>
          <a:bodyPr wrap="square" lIns="0" tIns="0" rIns="0" bIns="0" rtlCol="0">
            <a:noAutofit/>
          </a:bodyPr>
          <a:lstStyle/>
          <a:p>
            <a:endParaRPr>
              <a:latin typeface="+mj-lt"/>
            </a:endParaRPr>
          </a:p>
        </p:txBody>
      </p:sp>
      <p:sp>
        <p:nvSpPr>
          <p:cNvPr id="42" name="object 23"/>
          <p:cNvSpPr/>
          <p:nvPr/>
        </p:nvSpPr>
        <p:spPr>
          <a:xfrm>
            <a:off x="1005917" y="3429000"/>
            <a:ext cx="2880581" cy="91439"/>
          </a:xfrm>
          <a:prstGeom prst="rect">
            <a:avLst/>
          </a:prstGeom>
          <a:blipFill>
            <a:blip r:embed="rId8" cstate="print"/>
            <a:stretch>
              <a:fillRect/>
            </a:stretch>
          </a:blipFill>
        </p:spPr>
        <p:txBody>
          <a:bodyPr wrap="square" lIns="0" tIns="0" rIns="0" bIns="0" rtlCol="0">
            <a:noAutofit/>
          </a:bodyPr>
          <a:lstStyle/>
          <a:p>
            <a:endParaRPr>
              <a:latin typeface="+mj-lt"/>
            </a:endParaRPr>
          </a:p>
        </p:txBody>
      </p:sp>
      <p:sp>
        <p:nvSpPr>
          <p:cNvPr id="43" name="object 24"/>
          <p:cNvSpPr/>
          <p:nvPr/>
        </p:nvSpPr>
        <p:spPr>
          <a:xfrm>
            <a:off x="8769770" y="1188720"/>
            <a:ext cx="100591" cy="4782311"/>
          </a:xfrm>
          <a:prstGeom prst="rect">
            <a:avLst/>
          </a:prstGeom>
          <a:blipFill>
            <a:blip r:embed="rId9" cstate="print"/>
            <a:stretch>
              <a:fillRect/>
            </a:stretch>
          </a:blipFill>
        </p:spPr>
        <p:txBody>
          <a:bodyPr wrap="square" lIns="0" tIns="0" rIns="0" bIns="0" rtlCol="0">
            <a:noAutofit/>
          </a:bodyPr>
          <a:lstStyle/>
          <a:p>
            <a:endParaRPr>
              <a:latin typeface="+mj-lt"/>
            </a:endParaRPr>
          </a:p>
        </p:txBody>
      </p:sp>
      <p:sp>
        <p:nvSpPr>
          <p:cNvPr id="44" name="object 25"/>
          <p:cNvSpPr/>
          <p:nvPr/>
        </p:nvSpPr>
        <p:spPr>
          <a:xfrm>
            <a:off x="795589" y="5861304"/>
            <a:ext cx="8056483" cy="118871"/>
          </a:xfrm>
          <a:prstGeom prst="rect">
            <a:avLst/>
          </a:prstGeom>
          <a:blipFill>
            <a:blip r:embed="rId10" cstate="print"/>
            <a:stretch>
              <a:fillRect/>
            </a:stretch>
          </a:blipFill>
        </p:spPr>
        <p:txBody>
          <a:bodyPr wrap="square" lIns="0" tIns="0" rIns="0" bIns="0" rtlCol="0">
            <a:noAutofit/>
          </a:bodyPr>
          <a:lstStyle/>
          <a:p>
            <a:endParaRPr>
              <a:latin typeface="+mj-lt"/>
            </a:endParaRPr>
          </a:p>
        </p:txBody>
      </p:sp>
      <p:sp>
        <p:nvSpPr>
          <p:cNvPr id="45" name="object 27"/>
          <p:cNvSpPr/>
          <p:nvPr/>
        </p:nvSpPr>
        <p:spPr>
          <a:xfrm>
            <a:off x="795589" y="1188720"/>
            <a:ext cx="82302" cy="4782311"/>
          </a:xfrm>
          <a:prstGeom prst="rect">
            <a:avLst/>
          </a:prstGeom>
          <a:blipFill>
            <a:blip r:embed="rId11" cstate="print"/>
            <a:stretch>
              <a:fillRect/>
            </a:stretch>
          </a:blipFill>
        </p:spPr>
        <p:txBody>
          <a:bodyPr wrap="square" lIns="0" tIns="0" rIns="0" bIns="0" rtlCol="0">
            <a:noAutofit/>
          </a:bodyPr>
          <a:lstStyle/>
          <a:p>
            <a:endParaRPr>
              <a:latin typeface="+mj-lt"/>
            </a:endParaRPr>
          </a:p>
        </p:txBody>
      </p:sp>
      <p:sp>
        <p:nvSpPr>
          <p:cNvPr id="46" name="object 12"/>
          <p:cNvSpPr txBox="1"/>
          <p:nvPr/>
        </p:nvSpPr>
        <p:spPr>
          <a:xfrm>
            <a:off x="1135807" y="1182174"/>
            <a:ext cx="2152917" cy="900684"/>
          </a:xfrm>
          <a:prstGeom prst="rect">
            <a:avLst/>
          </a:prstGeom>
        </p:spPr>
        <p:txBody>
          <a:bodyPr wrap="square" lIns="0" tIns="0" rIns="0" bIns="0" rtlCol="0">
            <a:noAutofit/>
          </a:bodyPr>
          <a:lstStyle/>
          <a:p>
            <a:pPr marL="14986" marR="9209" algn="just">
              <a:lnSpc>
                <a:spcPts val="1085"/>
              </a:lnSpc>
              <a:spcBef>
                <a:spcPts val="54"/>
              </a:spcBef>
            </a:pPr>
            <a:r>
              <a:rPr sz="950" dirty="0" smtClean="0">
                <a:solidFill>
                  <a:srgbClr val="3D3B24"/>
                </a:solidFill>
                <a:latin typeface="+mj-lt"/>
                <a:cs typeface="Arial"/>
              </a:rPr>
              <a:t>Data</a:t>
            </a:r>
            <a:r>
              <a:rPr sz="950" dirty="0" smtClean="0">
                <a:solidFill>
                  <a:srgbClr val="534D21"/>
                </a:solidFill>
                <a:latin typeface="+mj-lt"/>
                <a:cs typeface="Arial"/>
              </a:rPr>
              <a:t>L</a:t>
            </a:r>
            <a:r>
              <a:rPr sz="950" dirty="0" smtClean="0">
                <a:solidFill>
                  <a:srgbClr val="3D3B24"/>
                </a:solidFill>
                <a:latin typeface="+mj-lt"/>
                <a:cs typeface="Arial"/>
              </a:rPr>
              <a:t>OGON</a:t>
            </a:r>
            <a:r>
              <a:rPr sz="950" spc="59" dirty="0" smtClean="0">
                <a:solidFill>
                  <a:srgbClr val="3D3B24"/>
                </a:solidFill>
                <a:latin typeface="+mj-lt"/>
                <a:cs typeface="Arial"/>
              </a:rPr>
              <a:t> </a:t>
            </a:r>
            <a:r>
              <a:rPr sz="950" spc="0" dirty="0" smtClean="0">
                <a:solidFill>
                  <a:srgbClr val="3D3B24"/>
                </a:solidFill>
                <a:latin typeface="+mj-lt"/>
                <a:cs typeface="Arial"/>
              </a:rPr>
              <a:t>educ2/</a:t>
            </a:r>
            <a:r>
              <a:rPr sz="950" spc="0" dirty="0" smtClean="0">
                <a:solidFill>
                  <a:srgbClr val="534D21"/>
                </a:solidFill>
                <a:latin typeface="+mj-lt"/>
                <a:cs typeface="Arial"/>
              </a:rPr>
              <a:t>u</a:t>
            </a:r>
            <a:r>
              <a:rPr sz="950" spc="0" dirty="0" smtClean="0">
                <a:solidFill>
                  <a:srgbClr val="3D3B24"/>
                </a:solidFill>
                <a:latin typeface="+mj-lt"/>
                <a:cs typeface="Arial"/>
              </a:rPr>
              <a:t>ser14,z</a:t>
            </a:r>
            <a:r>
              <a:rPr sz="950" spc="0" dirty="0" smtClean="0">
                <a:solidFill>
                  <a:srgbClr val="325D1D"/>
                </a:solidFill>
                <a:latin typeface="+mj-lt"/>
                <a:cs typeface="Arial"/>
              </a:rPr>
              <a:t>i</a:t>
            </a:r>
            <a:r>
              <a:rPr sz="950" spc="0" dirty="0" smtClean="0">
                <a:solidFill>
                  <a:srgbClr val="3D3B24"/>
                </a:solidFill>
                <a:latin typeface="+mj-lt"/>
                <a:cs typeface="Arial"/>
              </a:rPr>
              <a:t>plock;</a:t>
            </a:r>
            <a:endParaRPr sz="950" dirty="0">
              <a:latin typeface="+mj-lt"/>
              <a:cs typeface="Arial"/>
            </a:endParaRPr>
          </a:p>
          <a:p>
            <a:pPr marL="14986" marR="738433" algn="just">
              <a:lnSpc>
                <a:spcPts val="1092"/>
              </a:lnSpc>
              <a:spcBef>
                <a:spcPts val="20"/>
              </a:spcBef>
            </a:pPr>
            <a:r>
              <a:rPr sz="950" spc="0" dirty="0" smtClean="0">
                <a:solidFill>
                  <a:srgbClr val="3D3B24"/>
                </a:solidFill>
                <a:latin typeface="+mj-lt"/>
                <a:cs typeface="Arial"/>
              </a:rPr>
              <a:t>DROP</a:t>
            </a:r>
            <a:r>
              <a:rPr sz="950" spc="-44" dirty="0" smtClean="0">
                <a:solidFill>
                  <a:srgbClr val="3D3B24"/>
                </a:solidFill>
                <a:latin typeface="+mj-lt"/>
                <a:cs typeface="Arial"/>
              </a:rPr>
              <a:t> </a:t>
            </a:r>
            <a:r>
              <a:rPr sz="950" spc="0" dirty="0" smtClean="0">
                <a:solidFill>
                  <a:srgbClr val="3D3B24"/>
                </a:solidFill>
                <a:latin typeface="+mj-lt"/>
                <a:cs typeface="Arial"/>
              </a:rPr>
              <a:t>TAB</a:t>
            </a:r>
            <a:r>
              <a:rPr sz="950" spc="0" dirty="0" smtClean="0">
                <a:solidFill>
                  <a:srgbClr val="534D21"/>
                </a:solidFill>
                <a:latin typeface="+mj-lt"/>
                <a:cs typeface="Arial"/>
              </a:rPr>
              <a:t>L</a:t>
            </a:r>
            <a:r>
              <a:rPr sz="950" spc="0" dirty="0" smtClean="0">
                <a:solidFill>
                  <a:srgbClr val="3D3B24"/>
                </a:solidFill>
                <a:latin typeface="+mj-lt"/>
                <a:cs typeface="Arial"/>
              </a:rPr>
              <a:t>E</a:t>
            </a:r>
            <a:r>
              <a:rPr sz="950" spc="141" dirty="0" smtClean="0">
                <a:solidFill>
                  <a:srgbClr val="3D3B24"/>
                </a:solidFill>
                <a:latin typeface="+mj-lt"/>
                <a:cs typeface="Arial"/>
              </a:rPr>
              <a:t> </a:t>
            </a:r>
            <a:r>
              <a:rPr sz="950" spc="0" dirty="0" smtClean="0">
                <a:solidFill>
                  <a:srgbClr val="3D3B24"/>
                </a:solidFill>
                <a:latin typeface="+mj-lt"/>
                <a:cs typeface="Arial"/>
              </a:rPr>
              <a:t>Acco</a:t>
            </a:r>
            <a:r>
              <a:rPr sz="950" spc="0" dirty="0" smtClean="0">
                <a:solidFill>
                  <a:srgbClr val="534D21"/>
                </a:solidFill>
                <a:latin typeface="+mj-lt"/>
                <a:cs typeface="Arial"/>
              </a:rPr>
              <a:t>u</a:t>
            </a:r>
            <a:r>
              <a:rPr sz="950" spc="0" dirty="0" smtClean="0">
                <a:solidFill>
                  <a:srgbClr val="3D3B24"/>
                </a:solidFill>
                <a:latin typeface="+mj-lt"/>
                <a:cs typeface="Arial"/>
              </a:rPr>
              <a:t>nts; DROP</a:t>
            </a:r>
            <a:r>
              <a:rPr sz="950" spc="-44" dirty="0" smtClean="0">
                <a:solidFill>
                  <a:srgbClr val="3D3B24"/>
                </a:solidFill>
                <a:latin typeface="+mj-lt"/>
                <a:cs typeface="Arial"/>
              </a:rPr>
              <a:t> </a:t>
            </a:r>
            <a:r>
              <a:rPr sz="950" spc="0" dirty="0" smtClean="0">
                <a:solidFill>
                  <a:srgbClr val="3D3B24"/>
                </a:solidFill>
                <a:latin typeface="+mj-lt"/>
                <a:cs typeface="Arial"/>
              </a:rPr>
              <a:t>TAB</a:t>
            </a:r>
            <a:r>
              <a:rPr sz="950" spc="0" dirty="0" smtClean="0">
                <a:solidFill>
                  <a:srgbClr val="534D21"/>
                </a:solidFill>
                <a:latin typeface="+mj-lt"/>
                <a:cs typeface="Arial"/>
              </a:rPr>
              <a:t>L</a:t>
            </a:r>
            <a:r>
              <a:rPr sz="950" spc="0" dirty="0" smtClean="0">
                <a:solidFill>
                  <a:srgbClr val="3D3B24"/>
                </a:solidFill>
                <a:latin typeface="+mj-lt"/>
                <a:cs typeface="Arial"/>
              </a:rPr>
              <a:t>E</a:t>
            </a:r>
            <a:r>
              <a:rPr sz="950" spc="141" dirty="0" smtClean="0">
                <a:solidFill>
                  <a:srgbClr val="3D3B24"/>
                </a:solidFill>
                <a:latin typeface="+mj-lt"/>
                <a:cs typeface="Arial"/>
              </a:rPr>
              <a:t> </a:t>
            </a:r>
            <a:r>
              <a:rPr sz="950" spc="0" dirty="0" smtClean="0">
                <a:solidFill>
                  <a:srgbClr val="3D3B24"/>
                </a:solidFill>
                <a:latin typeface="+mj-lt"/>
                <a:cs typeface="Arial"/>
              </a:rPr>
              <a:t>Accts_el; DROP</a:t>
            </a:r>
            <a:r>
              <a:rPr sz="950" spc="-44" dirty="0" smtClean="0">
                <a:solidFill>
                  <a:srgbClr val="3D3B24"/>
                </a:solidFill>
                <a:latin typeface="+mj-lt"/>
                <a:cs typeface="Arial"/>
              </a:rPr>
              <a:t> </a:t>
            </a:r>
            <a:r>
              <a:rPr sz="950" spc="0" dirty="0" smtClean="0">
                <a:solidFill>
                  <a:srgbClr val="3D3B24"/>
                </a:solidFill>
                <a:latin typeface="+mj-lt"/>
                <a:cs typeface="Arial"/>
              </a:rPr>
              <a:t>TAB</a:t>
            </a:r>
            <a:r>
              <a:rPr sz="950" spc="0" dirty="0" smtClean="0">
                <a:solidFill>
                  <a:srgbClr val="534D21"/>
                </a:solidFill>
                <a:latin typeface="+mj-lt"/>
                <a:cs typeface="Arial"/>
              </a:rPr>
              <a:t>L</a:t>
            </a:r>
            <a:r>
              <a:rPr sz="950" spc="0" dirty="0" smtClean="0">
                <a:solidFill>
                  <a:srgbClr val="3D3B24"/>
                </a:solidFill>
                <a:latin typeface="+mj-lt"/>
                <a:cs typeface="Arial"/>
              </a:rPr>
              <a:t>E</a:t>
            </a:r>
            <a:r>
              <a:rPr sz="950" spc="141" dirty="0" smtClean="0">
                <a:solidFill>
                  <a:srgbClr val="3D3B24"/>
                </a:solidFill>
                <a:latin typeface="+mj-lt"/>
                <a:cs typeface="Arial"/>
              </a:rPr>
              <a:t> </a:t>
            </a:r>
            <a:r>
              <a:rPr sz="950" spc="0" dirty="0" smtClean="0">
                <a:solidFill>
                  <a:srgbClr val="3D3B24"/>
                </a:solidFill>
                <a:latin typeface="+mj-lt"/>
                <a:cs typeface="Arial"/>
              </a:rPr>
              <a:t>Accts_e2;</a:t>
            </a:r>
            <a:endParaRPr sz="950" dirty="0">
              <a:latin typeface="+mj-lt"/>
              <a:cs typeface="Arial"/>
            </a:endParaRPr>
          </a:p>
          <a:p>
            <a:pPr marL="12700" indent="2286">
              <a:lnSpc>
                <a:spcPts val="1092"/>
              </a:lnSpc>
              <a:spcBef>
                <a:spcPts val="116"/>
              </a:spcBef>
            </a:pPr>
            <a:r>
              <a:rPr sz="950" dirty="0" smtClean="0">
                <a:solidFill>
                  <a:srgbClr val="3D3B24"/>
                </a:solidFill>
                <a:latin typeface="+mj-lt"/>
                <a:cs typeface="Arial"/>
              </a:rPr>
              <a:t>CREATE</a:t>
            </a:r>
            <a:r>
              <a:rPr sz="950" spc="-9" dirty="0" smtClean="0">
                <a:solidFill>
                  <a:srgbClr val="3D3B24"/>
                </a:solidFill>
                <a:latin typeface="+mj-lt"/>
                <a:cs typeface="Arial"/>
              </a:rPr>
              <a:t> </a:t>
            </a:r>
            <a:r>
              <a:rPr sz="950" spc="0" dirty="0" smtClean="0">
                <a:solidFill>
                  <a:srgbClr val="3D3B24"/>
                </a:solidFill>
                <a:latin typeface="+mj-lt"/>
                <a:cs typeface="Arial"/>
              </a:rPr>
              <a:t>TAB</a:t>
            </a:r>
            <a:r>
              <a:rPr sz="950" spc="0" dirty="0" smtClean="0">
                <a:solidFill>
                  <a:srgbClr val="615E20"/>
                </a:solidFill>
                <a:latin typeface="+mj-lt"/>
                <a:cs typeface="Arial"/>
              </a:rPr>
              <a:t>L</a:t>
            </a:r>
            <a:r>
              <a:rPr sz="950" spc="0" dirty="0" smtClean="0">
                <a:solidFill>
                  <a:srgbClr val="3D3B24"/>
                </a:solidFill>
                <a:latin typeface="+mj-lt"/>
                <a:cs typeface="Arial"/>
              </a:rPr>
              <a:t>E</a:t>
            </a:r>
            <a:r>
              <a:rPr sz="950" spc="141" dirty="0" smtClean="0">
                <a:solidFill>
                  <a:srgbClr val="3D3B24"/>
                </a:solidFill>
                <a:latin typeface="+mj-lt"/>
                <a:cs typeface="Arial"/>
              </a:rPr>
              <a:t> </a:t>
            </a:r>
            <a:r>
              <a:rPr sz="950" spc="0" dirty="0" smtClean="0">
                <a:solidFill>
                  <a:srgbClr val="3D3B24"/>
                </a:solidFill>
                <a:latin typeface="+mj-lt"/>
                <a:cs typeface="Arial"/>
              </a:rPr>
              <a:t>Acco</a:t>
            </a:r>
            <a:r>
              <a:rPr sz="950" spc="0" dirty="0" smtClean="0">
                <a:solidFill>
                  <a:srgbClr val="534D21"/>
                </a:solidFill>
                <a:latin typeface="+mj-lt"/>
                <a:cs typeface="Arial"/>
              </a:rPr>
              <a:t>u</a:t>
            </a:r>
            <a:r>
              <a:rPr sz="950" spc="0" dirty="0" smtClean="0">
                <a:solidFill>
                  <a:srgbClr val="3D3B24"/>
                </a:solidFill>
                <a:latin typeface="+mj-lt"/>
                <a:cs typeface="Arial"/>
              </a:rPr>
              <a:t>nts</a:t>
            </a:r>
            <a:r>
              <a:rPr sz="950" spc="0" dirty="0" smtClean="0">
                <a:solidFill>
                  <a:srgbClr val="615E20"/>
                </a:solidFill>
                <a:latin typeface="+mj-lt"/>
                <a:cs typeface="Arial"/>
              </a:rPr>
              <a:t>, </a:t>
            </a:r>
            <a:r>
              <a:rPr sz="950" spc="-129" dirty="0" smtClean="0">
                <a:solidFill>
                  <a:srgbClr val="615E20"/>
                </a:solidFill>
                <a:latin typeface="+mj-lt"/>
                <a:cs typeface="Arial"/>
              </a:rPr>
              <a:t> </a:t>
            </a:r>
            <a:r>
              <a:rPr sz="950" spc="0" dirty="0" smtClean="0">
                <a:solidFill>
                  <a:srgbClr val="3D3B24"/>
                </a:solidFill>
                <a:latin typeface="+mj-lt"/>
                <a:cs typeface="Arial"/>
              </a:rPr>
              <a:t>FA</a:t>
            </a:r>
            <a:r>
              <a:rPr sz="950" spc="0" dirty="0" smtClean="0">
                <a:solidFill>
                  <a:srgbClr val="615E20"/>
                </a:solidFill>
                <a:latin typeface="+mj-lt"/>
                <a:cs typeface="Arial"/>
              </a:rPr>
              <a:t>L</a:t>
            </a:r>
            <a:r>
              <a:rPr sz="950" spc="0" dirty="0" smtClean="0">
                <a:solidFill>
                  <a:srgbClr val="3D3B24"/>
                </a:solidFill>
                <a:latin typeface="+mj-lt"/>
                <a:cs typeface="Arial"/>
              </a:rPr>
              <a:t>LBACK Acco</a:t>
            </a:r>
            <a:r>
              <a:rPr sz="950" spc="0" dirty="0" smtClean="0">
                <a:solidFill>
                  <a:srgbClr val="534D21"/>
                </a:solidFill>
                <a:latin typeface="+mj-lt"/>
                <a:cs typeface="Arial"/>
              </a:rPr>
              <a:t>u</a:t>
            </a:r>
            <a:r>
              <a:rPr sz="950" spc="0" dirty="0" smtClean="0">
                <a:solidFill>
                  <a:srgbClr val="3D3B24"/>
                </a:solidFill>
                <a:latin typeface="+mj-lt"/>
                <a:cs typeface="Arial"/>
              </a:rPr>
              <a:t>nt_Num</a:t>
            </a:r>
            <a:r>
              <a:rPr sz="950" spc="0" dirty="0" smtClean="0">
                <a:solidFill>
                  <a:srgbClr val="534D21"/>
                </a:solidFill>
                <a:latin typeface="+mj-lt"/>
                <a:cs typeface="Arial"/>
              </a:rPr>
              <a:t>b</a:t>
            </a:r>
            <a:r>
              <a:rPr sz="950" spc="0" dirty="0" smtClean="0">
                <a:solidFill>
                  <a:srgbClr val="3D3B24"/>
                </a:solidFill>
                <a:latin typeface="+mj-lt"/>
                <a:cs typeface="Arial"/>
              </a:rPr>
              <a:t>erl</a:t>
            </a:r>
            <a:r>
              <a:rPr sz="950" spc="-84" dirty="0" smtClean="0">
                <a:solidFill>
                  <a:srgbClr val="3D3B24"/>
                </a:solidFill>
                <a:latin typeface="+mj-lt"/>
                <a:cs typeface="Arial"/>
              </a:rPr>
              <a:t> </a:t>
            </a:r>
            <a:r>
              <a:rPr sz="950" spc="0" dirty="0" smtClean="0">
                <a:solidFill>
                  <a:srgbClr val="3D3B24"/>
                </a:solidFill>
                <a:latin typeface="+mj-lt"/>
                <a:cs typeface="Arial"/>
              </a:rPr>
              <a:t>NTEG</a:t>
            </a:r>
            <a:r>
              <a:rPr sz="950" spc="-28" dirty="0" smtClean="0">
                <a:solidFill>
                  <a:srgbClr val="3D3B24"/>
                </a:solidFill>
                <a:latin typeface="+mj-lt"/>
                <a:cs typeface="Arial"/>
              </a:rPr>
              <a:t> </a:t>
            </a:r>
            <a:r>
              <a:rPr sz="950" spc="0" dirty="0" smtClean="0">
                <a:solidFill>
                  <a:srgbClr val="3D3B24"/>
                </a:solidFill>
                <a:latin typeface="+mj-lt"/>
                <a:cs typeface="Arial"/>
              </a:rPr>
              <a:t>E</a:t>
            </a:r>
            <a:r>
              <a:rPr sz="950" spc="0" dirty="0" smtClean="0">
                <a:solidFill>
                  <a:srgbClr val="534D21"/>
                </a:solidFill>
                <a:latin typeface="+mj-lt"/>
                <a:cs typeface="Arial"/>
              </a:rPr>
              <a:t>R</a:t>
            </a:r>
            <a:r>
              <a:rPr sz="950" spc="0" dirty="0" smtClean="0">
                <a:solidFill>
                  <a:srgbClr val="3D3B24"/>
                </a:solidFill>
                <a:latin typeface="+mj-lt"/>
                <a:cs typeface="Arial"/>
              </a:rPr>
              <a:t>,</a:t>
            </a:r>
            <a:endParaRPr sz="950" dirty="0">
              <a:latin typeface="+mj-lt"/>
              <a:cs typeface="Arial"/>
            </a:endParaRPr>
          </a:p>
        </p:txBody>
      </p:sp>
      <p:sp>
        <p:nvSpPr>
          <p:cNvPr id="47" name="object 11"/>
          <p:cNvSpPr txBox="1"/>
          <p:nvPr/>
        </p:nvSpPr>
        <p:spPr>
          <a:xfrm>
            <a:off x="4409392" y="1343914"/>
            <a:ext cx="2410269" cy="900684"/>
          </a:xfrm>
          <a:prstGeom prst="rect">
            <a:avLst/>
          </a:prstGeom>
        </p:spPr>
        <p:txBody>
          <a:bodyPr wrap="square" lIns="0" tIns="0" rIns="0" bIns="0" rtlCol="0">
            <a:noAutofit/>
          </a:bodyPr>
          <a:lstStyle/>
          <a:p>
            <a:pPr marL="394491" marR="18478">
              <a:lnSpc>
                <a:spcPts val="1085"/>
              </a:lnSpc>
              <a:spcBef>
                <a:spcPts val="54"/>
              </a:spcBef>
            </a:pPr>
            <a:r>
              <a:rPr sz="950" dirty="0" smtClean="0">
                <a:solidFill>
                  <a:srgbClr val="3D3B24"/>
                </a:solidFill>
                <a:latin typeface="+mj-lt"/>
                <a:cs typeface="Arial"/>
              </a:rPr>
              <a:t>LOGON</a:t>
            </a:r>
            <a:r>
              <a:rPr sz="950" spc="79" dirty="0" smtClean="0">
                <a:solidFill>
                  <a:srgbClr val="3D3B24"/>
                </a:solidFill>
                <a:latin typeface="+mj-lt"/>
                <a:cs typeface="Arial"/>
              </a:rPr>
              <a:t> </a:t>
            </a:r>
            <a:r>
              <a:rPr sz="950" spc="0" dirty="0" smtClean="0">
                <a:solidFill>
                  <a:srgbClr val="3D3B24"/>
                </a:solidFill>
                <a:latin typeface="+mj-lt"/>
                <a:cs typeface="Arial"/>
              </a:rPr>
              <a:t>educ2/user</a:t>
            </a:r>
            <a:r>
              <a:rPr sz="950" spc="0" dirty="0" smtClean="0">
                <a:solidFill>
                  <a:srgbClr val="534D21"/>
                </a:solidFill>
                <a:latin typeface="+mj-lt"/>
                <a:cs typeface="Arial"/>
              </a:rPr>
              <a:t>1</a:t>
            </a:r>
            <a:r>
              <a:rPr sz="950" spc="0" dirty="0" smtClean="0">
                <a:solidFill>
                  <a:srgbClr val="3D3B24"/>
                </a:solidFill>
                <a:latin typeface="+mj-lt"/>
                <a:cs typeface="Arial"/>
              </a:rPr>
              <a:t>4,ziplock</a:t>
            </a:r>
            <a:r>
              <a:rPr sz="950" spc="0" dirty="0" smtClean="0">
                <a:solidFill>
                  <a:srgbClr val="615E20"/>
                </a:solidFill>
                <a:latin typeface="+mj-lt"/>
                <a:cs typeface="Arial"/>
              </a:rPr>
              <a:t>;</a:t>
            </a:r>
            <a:endParaRPr sz="950" dirty="0">
              <a:latin typeface="+mj-lt"/>
              <a:cs typeface="Arial"/>
            </a:endParaRPr>
          </a:p>
          <a:p>
            <a:pPr marL="394491" marR="18478">
              <a:lnSpc>
                <a:spcPct val="95825"/>
              </a:lnSpc>
              <a:spcBef>
                <a:spcPts val="20"/>
              </a:spcBef>
            </a:pPr>
            <a:r>
              <a:rPr sz="950" spc="0" dirty="0" smtClean="0">
                <a:solidFill>
                  <a:srgbClr val="3D3B24"/>
                </a:solidFill>
                <a:latin typeface="+mj-lt"/>
                <a:cs typeface="Arial"/>
              </a:rPr>
              <a:t>BEGI</a:t>
            </a:r>
            <a:r>
              <a:rPr sz="950" spc="0" dirty="0" smtClean="0">
                <a:solidFill>
                  <a:srgbClr val="534D21"/>
                </a:solidFill>
                <a:latin typeface="+mj-lt"/>
                <a:cs typeface="Arial"/>
              </a:rPr>
              <a:t>N</a:t>
            </a:r>
            <a:r>
              <a:rPr sz="950" spc="86" dirty="0" smtClean="0">
                <a:solidFill>
                  <a:srgbClr val="534D21"/>
                </a:solidFill>
                <a:latin typeface="+mj-lt"/>
                <a:cs typeface="Arial"/>
              </a:rPr>
              <a:t> </a:t>
            </a:r>
            <a:r>
              <a:rPr sz="950" spc="0" dirty="0" smtClean="0">
                <a:solidFill>
                  <a:srgbClr val="3D3B24"/>
                </a:solidFill>
                <a:latin typeface="+mj-lt"/>
                <a:cs typeface="Arial"/>
              </a:rPr>
              <a:t>LOADING</a:t>
            </a:r>
            <a:r>
              <a:rPr sz="950" spc="59" dirty="0" smtClean="0">
                <a:solidFill>
                  <a:srgbClr val="3D3B24"/>
                </a:solidFill>
                <a:latin typeface="+mj-lt"/>
                <a:cs typeface="Arial"/>
              </a:rPr>
              <a:t> </a:t>
            </a:r>
            <a:r>
              <a:rPr sz="950" spc="0" dirty="0" smtClean="0">
                <a:solidFill>
                  <a:srgbClr val="3D3B24"/>
                </a:solidFill>
                <a:latin typeface="+mj-lt"/>
                <a:cs typeface="Arial"/>
              </a:rPr>
              <a:t>Acco</a:t>
            </a:r>
            <a:r>
              <a:rPr sz="950" spc="0" dirty="0" smtClean="0">
                <a:solidFill>
                  <a:srgbClr val="534D21"/>
                </a:solidFill>
                <a:latin typeface="+mj-lt"/>
                <a:cs typeface="Arial"/>
              </a:rPr>
              <a:t>u</a:t>
            </a:r>
            <a:r>
              <a:rPr sz="950" spc="0" dirty="0" smtClean="0">
                <a:solidFill>
                  <a:srgbClr val="3D3B24"/>
                </a:solidFill>
                <a:latin typeface="+mj-lt"/>
                <a:cs typeface="Arial"/>
              </a:rPr>
              <a:t>nts</a:t>
            </a:r>
            <a:endParaRPr sz="950" dirty="0">
              <a:latin typeface="+mj-lt"/>
              <a:cs typeface="Arial"/>
            </a:endParaRPr>
          </a:p>
          <a:p>
            <a:pPr marL="394491">
              <a:lnSpc>
                <a:spcPct val="95825"/>
              </a:lnSpc>
              <a:spcBef>
                <a:spcPts val="75"/>
              </a:spcBef>
            </a:pPr>
            <a:r>
              <a:rPr sz="950" dirty="0" smtClean="0">
                <a:solidFill>
                  <a:srgbClr val="3D3B24"/>
                </a:solidFill>
                <a:latin typeface="+mj-lt"/>
                <a:cs typeface="Arial"/>
              </a:rPr>
              <a:t>ERROR</a:t>
            </a:r>
            <a:r>
              <a:rPr sz="950" spc="-134" dirty="0" smtClean="0">
                <a:solidFill>
                  <a:srgbClr val="3D3B24"/>
                </a:solidFill>
                <a:latin typeface="+mj-lt"/>
                <a:cs typeface="Arial"/>
              </a:rPr>
              <a:t> </a:t>
            </a:r>
            <a:r>
              <a:rPr sz="950" spc="0" dirty="0" smtClean="0">
                <a:solidFill>
                  <a:srgbClr val="3D3B24"/>
                </a:solidFill>
                <a:latin typeface="+mj-lt"/>
                <a:cs typeface="Arial"/>
              </a:rPr>
              <a:t>Fl</a:t>
            </a:r>
            <a:r>
              <a:rPr sz="950" spc="-64" dirty="0" smtClean="0">
                <a:solidFill>
                  <a:srgbClr val="3D3B24"/>
                </a:solidFill>
                <a:latin typeface="+mj-lt"/>
                <a:cs typeface="Arial"/>
              </a:rPr>
              <a:t> </a:t>
            </a:r>
            <a:r>
              <a:rPr sz="950" spc="0" dirty="0" smtClean="0">
                <a:solidFill>
                  <a:srgbClr val="3D3B24"/>
                </a:solidFill>
                <a:latin typeface="+mj-lt"/>
                <a:cs typeface="Arial"/>
              </a:rPr>
              <a:t>LES</a:t>
            </a:r>
            <a:r>
              <a:rPr sz="950" spc="103" dirty="0" smtClean="0">
                <a:solidFill>
                  <a:srgbClr val="3D3B24"/>
                </a:solidFill>
                <a:latin typeface="+mj-lt"/>
                <a:cs typeface="Arial"/>
              </a:rPr>
              <a:t> </a:t>
            </a:r>
            <a:r>
              <a:rPr sz="950" spc="0" dirty="0" smtClean="0">
                <a:solidFill>
                  <a:srgbClr val="3D3B24"/>
                </a:solidFill>
                <a:latin typeface="+mj-lt"/>
                <a:cs typeface="Arial"/>
              </a:rPr>
              <a:t>Accts</a:t>
            </a:r>
            <a:r>
              <a:rPr sz="950" spc="0" dirty="0" smtClean="0">
                <a:solidFill>
                  <a:srgbClr val="CF8E25"/>
                </a:solidFill>
                <a:latin typeface="+mj-lt"/>
                <a:cs typeface="Arial"/>
              </a:rPr>
              <a:t>,</a:t>
            </a:r>
            <a:r>
              <a:rPr sz="950" spc="0" dirty="0" smtClean="0">
                <a:solidFill>
                  <a:srgbClr val="3D3B24"/>
                </a:solidFill>
                <a:latin typeface="+mj-lt"/>
                <a:cs typeface="Arial"/>
              </a:rPr>
              <a:t>_el,</a:t>
            </a:r>
            <a:r>
              <a:rPr sz="950" spc="94" dirty="0" smtClean="0">
                <a:solidFill>
                  <a:srgbClr val="3D3B24"/>
                </a:solidFill>
                <a:latin typeface="+mj-lt"/>
                <a:cs typeface="Arial"/>
              </a:rPr>
              <a:t> </a:t>
            </a:r>
            <a:r>
              <a:rPr sz="950" spc="0" dirty="0" smtClean="0">
                <a:solidFill>
                  <a:srgbClr val="3D3B24"/>
                </a:solidFill>
                <a:latin typeface="+mj-lt"/>
                <a:cs typeface="Arial"/>
              </a:rPr>
              <a:t>Accts_e2</a:t>
            </a:r>
            <a:r>
              <a:rPr sz="950" spc="0" dirty="0" smtClean="0">
                <a:solidFill>
                  <a:srgbClr val="615E20"/>
                </a:solidFill>
                <a:latin typeface="+mj-lt"/>
                <a:cs typeface="Arial"/>
              </a:rPr>
              <a:t>;</a:t>
            </a:r>
            <a:endParaRPr sz="950" dirty="0">
              <a:latin typeface="+mj-lt"/>
              <a:cs typeface="Arial"/>
            </a:endParaRPr>
          </a:p>
          <a:p>
            <a:pPr marL="394491" marR="280239" indent="-381791">
              <a:lnSpc>
                <a:spcPts val="1210"/>
              </a:lnSpc>
              <a:spcBef>
                <a:spcPts val="95"/>
              </a:spcBef>
            </a:pPr>
            <a:r>
              <a:rPr sz="950" dirty="0" smtClean="0">
                <a:solidFill>
                  <a:srgbClr val="395B7F"/>
                </a:solidFill>
                <a:latin typeface="+mj-lt"/>
                <a:cs typeface="Segoe UI"/>
              </a:rPr>
              <a:t>�</a:t>
            </a:r>
            <a:r>
              <a:rPr sz="950" dirty="0" smtClean="0">
                <a:solidFill>
                  <a:srgbClr val="1D466A"/>
                </a:solidFill>
                <a:latin typeface="+mj-lt"/>
                <a:cs typeface="Arial"/>
              </a:rPr>
              <a:t>-</a:t>
            </a:r>
            <a:r>
              <a:rPr sz="950" spc="94" dirty="0" smtClean="0">
                <a:solidFill>
                  <a:srgbClr val="1D466A"/>
                </a:solidFill>
                <a:latin typeface="+mj-lt"/>
                <a:cs typeface="Arial"/>
              </a:rPr>
              <a:t> </a:t>
            </a:r>
            <a:r>
              <a:rPr sz="950" spc="0" dirty="0" smtClean="0">
                <a:solidFill>
                  <a:srgbClr val="3D3B24"/>
                </a:solidFill>
                <a:latin typeface="+mj-lt"/>
                <a:cs typeface="Arial"/>
              </a:rPr>
              <a:t>DEFINE</a:t>
            </a:r>
            <a:r>
              <a:rPr sz="950" spc="12" dirty="0" smtClean="0">
                <a:solidFill>
                  <a:srgbClr val="3D3B24"/>
                </a:solidFill>
                <a:latin typeface="+mj-lt"/>
                <a:cs typeface="Arial"/>
              </a:rPr>
              <a:t> </a:t>
            </a:r>
            <a:r>
              <a:rPr sz="950" spc="0" dirty="0" smtClean="0">
                <a:solidFill>
                  <a:srgbClr val="3D3B24"/>
                </a:solidFill>
                <a:latin typeface="+mj-lt"/>
                <a:cs typeface="Arial"/>
              </a:rPr>
              <a:t>in....;Acctno(C</a:t>
            </a:r>
            <a:r>
              <a:rPr sz="950" spc="0" dirty="0" smtClean="0">
                <a:solidFill>
                  <a:srgbClr val="534D21"/>
                </a:solidFill>
                <a:latin typeface="+mj-lt"/>
                <a:cs typeface="Arial"/>
              </a:rPr>
              <a:t>H</a:t>
            </a:r>
            <a:r>
              <a:rPr sz="950" spc="0" dirty="0" smtClean="0">
                <a:solidFill>
                  <a:srgbClr val="3D3B24"/>
                </a:solidFill>
                <a:latin typeface="+mj-lt"/>
                <a:cs typeface="Arial"/>
              </a:rPr>
              <a:t>A</a:t>
            </a:r>
            <a:r>
              <a:rPr sz="950" spc="0" dirty="0" smtClean="0">
                <a:solidFill>
                  <a:srgbClr val="534D21"/>
                </a:solidFill>
                <a:latin typeface="+mj-lt"/>
                <a:cs typeface="Arial"/>
              </a:rPr>
              <a:t>R(</a:t>
            </a:r>
            <a:r>
              <a:rPr sz="950" spc="0" dirty="0" smtClean="0">
                <a:solidFill>
                  <a:srgbClr val="3D3B24"/>
                </a:solidFill>
                <a:latin typeface="+mj-lt"/>
                <a:cs typeface="Arial"/>
              </a:rPr>
              <a:t>9</a:t>
            </a:r>
            <a:r>
              <a:rPr sz="950" spc="0" dirty="0" smtClean="0">
                <a:solidFill>
                  <a:srgbClr val="534D21"/>
                </a:solidFill>
                <a:latin typeface="+mj-lt"/>
                <a:cs typeface="Arial"/>
              </a:rPr>
              <a:t>))</a:t>
            </a:r>
            <a:r>
              <a:rPr sz="950" spc="0" dirty="0" smtClean="0">
                <a:solidFill>
                  <a:srgbClr val="3D3B24"/>
                </a:solidFill>
                <a:latin typeface="+mj-lt"/>
                <a:cs typeface="Arial"/>
              </a:rPr>
              <a:t>, i</a:t>
            </a:r>
            <a:r>
              <a:rPr sz="950" spc="0" dirty="0" smtClean="0">
                <a:solidFill>
                  <a:srgbClr val="534D21"/>
                </a:solidFill>
                <a:latin typeface="+mj-lt"/>
                <a:cs typeface="Arial"/>
              </a:rPr>
              <a:t>n</a:t>
            </a:r>
            <a:r>
              <a:rPr sz="950" spc="0" dirty="0" smtClean="0">
                <a:solidFill>
                  <a:srgbClr val="3D3B24"/>
                </a:solidFill>
                <a:latin typeface="+mj-lt"/>
                <a:cs typeface="Arial"/>
              </a:rPr>
              <a:t>_Trnsdate</a:t>
            </a:r>
            <a:r>
              <a:rPr sz="950" spc="0" dirty="0" smtClean="0">
                <a:solidFill>
                  <a:srgbClr val="534D21"/>
                </a:solidFill>
                <a:latin typeface="+mj-lt"/>
                <a:cs typeface="Arial"/>
              </a:rPr>
              <a:t>(</a:t>
            </a:r>
            <a:r>
              <a:rPr sz="950" spc="0" dirty="0" smtClean="0">
                <a:solidFill>
                  <a:srgbClr val="3D3B24"/>
                </a:solidFill>
                <a:latin typeface="+mj-lt"/>
                <a:cs typeface="Arial"/>
              </a:rPr>
              <a:t>CHAR(lO</a:t>
            </a:r>
            <a:r>
              <a:rPr sz="950" spc="0" dirty="0" smtClean="0">
                <a:solidFill>
                  <a:srgbClr val="534D21"/>
                </a:solidFill>
                <a:latin typeface="+mj-lt"/>
                <a:cs typeface="Arial"/>
              </a:rPr>
              <a:t>))</a:t>
            </a:r>
            <a:r>
              <a:rPr sz="950" spc="0" dirty="0" smtClean="0">
                <a:solidFill>
                  <a:srgbClr val="3D3B24"/>
                </a:solidFill>
                <a:latin typeface="+mj-lt"/>
                <a:cs typeface="Arial"/>
              </a:rPr>
              <a:t>,</a:t>
            </a:r>
            <a:endParaRPr sz="950" dirty="0">
              <a:latin typeface="+mj-lt"/>
              <a:cs typeface="Arial"/>
            </a:endParaRPr>
          </a:p>
          <a:p>
            <a:pPr marL="394491" marR="18478">
              <a:lnSpc>
                <a:spcPct val="95825"/>
              </a:lnSpc>
            </a:pPr>
            <a:r>
              <a:rPr sz="950" dirty="0" smtClean="0">
                <a:solidFill>
                  <a:srgbClr val="3D3B24"/>
                </a:solidFill>
                <a:latin typeface="+mj-lt"/>
                <a:cs typeface="Arial"/>
              </a:rPr>
              <a:t>i</a:t>
            </a:r>
            <a:r>
              <a:rPr sz="950" dirty="0" smtClean="0">
                <a:solidFill>
                  <a:srgbClr val="534D21"/>
                </a:solidFill>
                <a:latin typeface="+mj-lt"/>
                <a:cs typeface="Arial"/>
              </a:rPr>
              <a:t>n</a:t>
            </a:r>
            <a:r>
              <a:rPr sz="950" dirty="0" smtClean="0">
                <a:solidFill>
                  <a:srgbClr val="3D3B24"/>
                </a:solidFill>
                <a:latin typeface="+mj-lt"/>
                <a:cs typeface="Arial"/>
              </a:rPr>
              <a:t>_Balcurr(CHAR(7</a:t>
            </a:r>
            <a:r>
              <a:rPr sz="950" dirty="0" smtClean="0">
                <a:solidFill>
                  <a:srgbClr val="534D21"/>
                </a:solidFill>
                <a:latin typeface="+mj-lt"/>
                <a:cs typeface="Arial"/>
              </a:rPr>
              <a:t>)J</a:t>
            </a:r>
            <a:r>
              <a:rPr sz="950" dirty="0" smtClean="0">
                <a:solidFill>
                  <a:srgbClr val="3D3B24"/>
                </a:solidFill>
                <a:latin typeface="+mj-lt"/>
                <a:cs typeface="Arial"/>
              </a:rPr>
              <a:t>,</a:t>
            </a:r>
            <a:endParaRPr sz="950" dirty="0">
              <a:latin typeface="+mj-lt"/>
              <a:cs typeface="Arial"/>
            </a:endParaRPr>
          </a:p>
        </p:txBody>
      </p:sp>
      <p:sp>
        <p:nvSpPr>
          <p:cNvPr id="48" name="object 10"/>
          <p:cNvSpPr txBox="1"/>
          <p:nvPr/>
        </p:nvSpPr>
        <p:spPr>
          <a:xfrm>
            <a:off x="1144104" y="2260345"/>
            <a:ext cx="4938690" cy="148589"/>
          </a:xfrm>
          <a:prstGeom prst="rect">
            <a:avLst/>
          </a:prstGeom>
        </p:spPr>
        <p:txBody>
          <a:bodyPr wrap="square" lIns="0" tIns="0" rIns="0" bIns="0" rtlCol="0">
            <a:noAutofit/>
          </a:bodyPr>
          <a:lstStyle/>
          <a:p>
            <a:pPr marL="12700">
              <a:lnSpc>
                <a:spcPts val="1085"/>
              </a:lnSpc>
              <a:spcBef>
                <a:spcPts val="54"/>
              </a:spcBef>
            </a:pPr>
            <a:r>
              <a:rPr sz="950" spc="0" dirty="0" smtClean="0">
                <a:solidFill>
                  <a:srgbClr val="3D3B24"/>
                </a:solidFill>
                <a:latin typeface="+mj-lt"/>
                <a:cs typeface="Arial"/>
              </a:rPr>
              <a:t>Accou</a:t>
            </a:r>
            <a:r>
              <a:rPr sz="950" spc="106" dirty="0" smtClean="0">
                <a:solidFill>
                  <a:srgbClr val="3D3B24"/>
                </a:solidFill>
                <a:latin typeface="+mj-lt"/>
                <a:cs typeface="Arial"/>
              </a:rPr>
              <a:t> </a:t>
            </a:r>
            <a:r>
              <a:rPr sz="950" spc="0" dirty="0" smtClean="0">
                <a:solidFill>
                  <a:srgbClr val="3D3B24"/>
                </a:solidFill>
                <a:latin typeface="+mj-lt"/>
                <a:cs typeface="Arial"/>
              </a:rPr>
              <a:t>nt_StatusCHAR(</a:t>
            </a:r>
            <a:r>
              <a:rPr sz="950" spc="-84" dirty="0" smtClean="0">
                <a:solidFill>
                  <a:srgbClr val="3D3B24"/>
                </a:solidFill>
                <a:latin typeface="+mj-lt"/>
                <a:cs typeface="Arial"/>
              </a:rPr>
              <a:t> </a:t>
            </a:r>
            <a:r>
              <a:rPr sz="950" spc="0" dirty="0" smtClean="0">
                <a:solidFill>
                  <a:srgbClr val="534D21"/>
                </a:solidFill>
                <a:latin typeface="+mj-lt"/>
                <a:cs typeface="Arial"/>
              </a:rPr>
              <a:t>1</a:t>
            </a:r>
            <a:r>
              <a:rPr sz="950" spc="0" dirty="0" smtClean="0">
                <a:solidFill>
                  <a:srgbClr val="3D3B24"/>
                </a:solidFill>
                <a:latin typeface="+mj-lt"/>
                <a:cs typeface="Arial"/>
              </a:rPr>
              <a:t>5</a:t>
            </a:r>
            <a:r>
              <a:rPr sz="950" spc="0" dirty="0" smtClean="0">
                <a:solidFill>
                  <a:srgbClr val="534D21"/>
                </a:solidFill>
                <a:latin typeface="+mj-lt"/>
                <a:cs typeface="Arial"/>
              </a:rPr>
              <a:t>)</a:t>
            </a:r>
            <a:r>
              <a:rPr sz="950" spc="0" dirty="0" smtClean="0">
                <a:solidFill>
                  <a:srgbClr val="3D3B24"/>
                </a:solidFill>
                <a:latin typeface="+mj-lt"/>
                <a:cs typeface="Arial"/>
              </a:rPr>
              <a:t>,</a:t>
            </a:r>
            <a:r>
              <a:rPr sz="950" spc="0" dirty="0" smtClean="0">
                <a:solidFill>
                  <a:srgbClr val="1D466A"/>
                </a:solidFill>
                <a:latin typeface="+mj-lt"/>
                <a:cs typeface="Arial"/>
              </a:rPr>
              <a:t>-----</a:t>
            </a:r>
            <a:r>
              <a:rPr sz="950" spc="0" dirty="0" smtClean="0">
                <a:solidFill>
                  <a:srgbClr val="2F485B"/>
                </a:solidFill>
                <a:latin typeface="+mj-lt"/>
                <a:cs typeface="Arial"/>
              </a:rPr>
              <a:t>-</a:t>
            </a:r>
            <a:r>
              <a:rPr sz="950" spc="0" dirty="0" smtClean="0">
                <a:solidFill>
                  <a:srgbClr val="1D466A"/>
                </a:solidFill>
                <a:latin typeface="+mj-lt"/>
                <a:cs typeface="Arial"/>
              </a:rPr>
              <a:t>-bd::::</a:t>
            </a:r>
            <a:r>
              <a:rPr sz="950" spc="-4" dirty="0" smtClean="0">
                <a:solidFill>
                  <a:srgbClr val="1D466A"/>
                </a:solidFill>
                <a:latin typeface="+mj-lt"/>
                <a:cs typeface="Arial"/>
              </a:rPr>
              <a:t>;</a:t>
            </a:r>
            <a:r>
              <a:rPr sz="950" spc="0" dirty="0" smtClean="0">
                <a:solidFill>
                  <a:srgbClr val="1D466A"/>
                </a:solidFill>
                <a:latin typeface="+mj-lt"/>
                <a:cs typeface="Arial"/>
              </a:rPr>
              <a:t>C::::f</a:t>
            </a:r>
            <a:r>
              <a:rPr sz="950" spc="54" dirty="0" smtClean="0">
                <a:solidFill>
                  <a:srgbClr val="1D466A"/>
                </a:solidFill>
                <a:latin typeface="+mj-lt"/>
                <a:cs typeface="Arial"/>
              </a:rPr>
              <a:t> </a:t>
            </a:r>
            <a:r>
              <a:rPr sz="950" spc="0" dirty="0" smtClean="0">
                <a:solidFill>
                  <a:srgbClr val="3D3B24"/>
                </a:solidFill>
                <a:latin typeface="+mj-lt"/>
                <a:cs typeface="Arial"/>
              </a:rPr>
              <a:t>i</a:t>
            </a:r>
            <a:r>
              <a:rPr sz="950" spc="0" dirty="0" smtClean="0">
                <a:solidFill>
                  <a:srgbClr val="534D21"/>
                </a:solidFill>
                <a:latin typeface="+mj-lt"/>
                <a:cs typeface="Arial"/>
              </a:rPr>
              <a:t>n</a:t>
            </a:r>
            <a:r>
              <a:rPr sz="950" spc="0" dirty="0" smtClean="0">
                <a:solidFill>
                  <a:srgbClr val="3D3B24"/>
                </a:solidFill>
                <a:latin typeface="+mj-lt"/>
                <a:cs typeface="Arial"/>
              </a:rPr>
              <a:t>_Ba</a:t>
            </a:r>
            <a:r>
              <a:rPr sz="950" spc="0" dirty="0" smtClean="0">
                <a:solidFill>
                  <a:srgbClr val="534D21"/>
                </a:solidFill>
                <a:latin typeface="+mj-lt"/>
                <a:cs typeface="Arial"/>
              </a:rPr>
              <a:t>l</a:t>
            </a:r>
            <a:r>
              <a:rPr sz="950" spc="0" dirty="0" smtClean="0">
                <a:solidFill>
                  <a:srgbClr val="3D3B24"/>
                </a:solidFill>
                <a:latin typeface="+mj-lt"/>
                <a:cs typeface="Arial"/>
              </a:rPr>
              <a:t>fw</a:t>
            </a:r>
            <a:r>
              <a:rPr sz="950" spc="0" dirty="0" smtClean="0">
                <a:solidFill>
                  <a:srgbClr val="534D21"/>
                </a:solidFill>
                <a:latin typeface="+mj-lt"/>
                <a:cs typeface="Arial"/>
              </a:rPr>
              <a:t>d(I</a:t>
            </a:r>
            <a:r>
              <a:rPr sz="950" spc="0" dirty="0" smtClean="0">
                <a:solidFill>
                  <a:srgbClr val="3D3B24"/>
                </a:solidFill>
                <a:latin typeface="+mj-lt"/>
                <a:cs typeface="Arial"/>
              </a:rPr>
              <a:t>NTEGER</a:t>
            </a:r>
            <a:r>
              <a:rPr sz="950" spc="0" dirty="0" smtClean="0">
                <a:solidFill>
                  <a:srgbClr val="615E20"/>
                </a:solidFill>
                <a:latin typeface="+mj-lt"/>
                <a:cs typeface="Arial"/>
              </a:rPr>
              <a:t>)</a:t>
            </a:r>
            <a:r>
              <a:rPr sz="950" spc="0" dirty="0" smtClean="0">
                <a:solidFill>
                  <a:srgbClr val="3D3B24"/>
                </a:solidFill>
                <a:latin typeface="+mj-lt"/>
                <a:cs typeface="Arial"/>
              </a:rPr>
              <a:t>,</a:t>
            </a:r>
            <a:endParaRPr sz="950" dirty="0">
              <a:latin typeface="+mj-lt"/>
              <a:cs typeface="Arial"/>
            </a:endParaRPr>
          </a:p>
        </p:txBody>
      </p:sp>
      <p:sp>
        <p:nvSpPr>
          <p:cNvPr id="49" name="object 9"/>
          <p:cNvSpPr txBox="1"/>
          <p:nvPr/>
        </p:nvSpPr>
        <p:spPr>
          <a:xfrm>
            <a:off x="1109812" y="2388361"/>
            <a:ext cx="1077326" cy="148589"/>
          </a:xfrm>
          <a:prstGeom prst="rect">
            <a:avLst/>
          </a:prstGeom>
        </p:spPr>
        <p:txBody>
          <a:bodyPr wrap="square" lIns="0" tIns="0" rIns="0" bIns="0" rtlCol="0">
            <a:noAutofit/>
          </a:bodyPr>
          <a:lstStyle/>
          <a:p>
            <a:pPr marL="12700">
              <a:lnSpc>
                <a:spcPts val="1085"/>
              </a:lnSpc>
              <a:spcBef>
                <a:spcPts val="54"/>
              </a:spcBef>
            </a:pPr>
            <a:r>
              <a:rPr sz="950" dirty="0" smtClean="0">
                <a:solidFill>
                  <a:srgbClr val="3D3B24"/>
                </a:solidFill>
                <a:latin typeface="+mj-lt"/>
                <a:cs typeface="Arial"/>
              </a:rPr>
              <a:t>Trans_Date</a:t>
            </a:r>
            <a:r>
              <a:rPr sz="950" dirty="0" smtClean="0">
                <a:solidFill>
                  <a:srgbClr val="534D21"/>
                </a:solidFill>
                <a:latin typeface="+mj-lt"/>
                <a:cs typeface="Arial"/>
              </a:rPr>
              <a:t>D</a:t>
            </a:r>
            <a:r>
              <a:rPr sz="950" dirty="0" smtClean="0">
                <a:solidFill>
                  <a:srgbClr val="3D3B24"/>
                </a:solidFill>
                <a:latin typeface="+mj-lt"/>
                <a:cs typeface="Arial"/>
              </a:rPr>
              <a:t>ATE,</a:t>
            </a:r>
            <a:endParaRPr sz="950">
              <a:latin typeface="+mj-lt"/>
              <a:cs typeface="Arial"/>
            </a:endParaRPr>
          </a:p>
        </p:txBody>
      </p:sp>
      <p:sp>
        <p:nvSpPr>
          <p:cNvPr id="50" name="object 8"/>
          <p:cNvSpPr txBox="1"/>
          <p:nvPr/>
        </p:nvSpPr>
        <p:spPr>
          <a:xfrm>
            <a:off x="4754287" y="2579055"/>
            <a:ext cx="2307693" cy="2530601"/>
          </a:xfrm>
          <a:prstGeom prst="rect">
            <a:avLst/>
          </a:prstGeom>
        </p:spPr>
        <p:txBody>
          <a:bodyPr wrap="square" lIns="0" tIns="0" rIns="0" bIns="0" rtlCol="0">
            <a:noAutofit/>
          </a:bodyPr>
          <a:lstStyle/>
          <a:p>
            <a:pPr marL="19558" marR="18869">
              <a:lnSpc>
                <a:spcPts val="1085"/>
              </a:lnSpc>
              <a:spcBef>
                <a:spcPts val="54"/>
              </a:spcBef>
            </a:pPr>
            <a:r>
              <a:rPr sz="950" dirty="0" smtClean="0">
                <a:solidFill>
                  <a:srgbClr val="3D3B24"/>
                </a:solidFill>
                <a:latin typeface="+mj-lt"/>
                <a:cs typeface="Arial"/>
              </a:rPr>
              <a:t>i</a:t>
            </a:r>
            <a:r>
              <a:rPr sz="950" dirty="0" smtClean="0">
                <a:solidFill>
                  <a:srgbClr val="534D21"/>
                </a:solidFill>
                <a:latin typeface="+mj-lt"/>
                <a:cs typeface="Arial"/>
              </a:rPr>
              <a:t>n</a:t>
            </a:r>
            <a:r>
              <a:rPr sz="950" dirty="0" smtClean="0">
                <a:solidFill>
                  <a:srgbClr val="3D3B24"/>
                </a:solidFill>
                <a:latin typeface="+mj-lt"/>
                <a:cs typeface="Arial"/>
              </a:rPr>
              <a:t>_Status(CHAR</a:t>
            </a:r>
            <a:r>
              <a:rPr sz="950" dirty="0" smtClean="0">
                <a:solidFill>
                  <a:srgbClr val="534D21"/>
                </a:solidFill>
                <a:latin typeface="+mj-lt"/>
                <a:cs typeface="Arial"/>
              </a:rPr>
              <a:t>(</a:t>
            </a:r>
            <a:r>
              <a:rPr sz="950" dirty="0" smtClean="0">
                <a:solidFill>
                  <a:srgbClr val="3D3B24"/>
                </a:solidFill>
                <a:latin typeface="+mj-lt"/>
                <a:cs typeface="Arial"/>
              </a:rPr>
              <a:t>lO</a:t>
            </a:r>
            <a:r>
              <a:rPr sz="950" dirty="0" smtClean="0">
                <a:solidFill>
                  <a:srgbClr val="534D21"/>
                </a:solidFill>
                <a:latin typeface="+mj-lt"/>
                <a:cs typeface="Arial"/>
              </a:rPr>
              <a:t>))</a:t>
            </a:r>
            <a:endParaRPr sz="950" dirty="0">
              <a:latin typeface="+mj-lt"/>
              <a:cs typeface="Arial"/>
            </a:endParaRPr>
          </a:p>
          <a:p>
            <a:pPr marL="12700" marR="911622" indent="6858">
              <a:lnSpc>
                <a:spcPts val="1092"/>
              </a:lnSpc>
              <a:spcBef>
                <a:spcPts val="75"/>
              </a:spcBef>
            </a:pPr>
            <a:r>
              <a:rPr sz="950" dirty="0" smtClean="0">
                <a:solidFill>
                  <a:srgbClr val="3D3B24"/>
                </a:solidFill>
                <a:latin typeface="+mj-lt"/>
                <a:cs typeface="Arial"/>
              </a:rPr>
              <a:t>Fl</a:t>
            </a:r>
            <a:r>
              <a:rPr sz="950" spc="-64" dirty="0" smtClean="0">
                <a:solidFill>
                  <a:srgbClr val="3D3B24"/>
                </a:solidFill>
                <a:latin typeface="+mj-lt"/>
                <a:cs typeface="Arial"/>
              </a:rPr>
              <a:t> </a:t>
            </a:r>
            <a:r>
              <a:rPr sz="950" spc="0" dirty="0" smtClean="0">
                <a:solidFill>
                  <a:srgbClr val="3D3B24"/>
                </a:solidFill>
                <a:latin typeface="+mj-lt"/>
                <a:cs typeface="Arial"/>
              </a:rPr>
              <a:t>LE=</a:t>
            </a:r>
            <a:r>
              <a:rPr sz="950" spc="114" dirty="0" smtClean="0">
                <a:solidFill>
                  <a:srgbClr val="3D3B24"/>
                </a:solidFill>
                <a:latin typeface="+mj-lt"/>
                <a:cs typeface="Arial"/>
              </a:rPr>
              <a:t> </a:t>
            </a:r>
            <a:r>
              <a:rPr sz="950" spc="0" dirty="0" smtClean="0">
                <a:solidFill>
                  <a:srgbClr val="325D1D"/>
                </a:solidFill>
                <a:latin typeface="+mj-lt"/>
                <a:cs typeface="Arial"/>
              </a:rPr>
              <a:t>i</a:t>
            </a:r>
            <a:r>
              <a:rPr sz="950" spc="0" dirty="0" smtClean="0">
                <a:solidFill>
                  <a:srgbClr val="3D3B24"/>
                </a:solidFill>
                <a:latin typeface="+mj-lt"/>
                <a:cs typeface="Arial"/>
              </a:rPr>
              <a:t>nfi</a:t>
            </a:r>
            <a:r>
              <a:rPr sz="950" spc="0" dirty="0" smtClean="0">
                <a:solidFill>
                  <a:srgbClr val="534D21"/>
                </a:solidFill>
                <a:latin typeface="+mj-lt"/>
                <a:cs typeface="Arial"/>
              </a:rPr>
              <a:t>l</a:t>
            </a:r>
            <a:r>
              <a:rPr sz="950" spc="0" dirty="0" smtClean="0">
                <a:solidFill>
                  <a:srgbClr val="3D3B24"/>
                </a:solidFill>
                <a:latin typeface="+mj-lt"/>
                <a:cs typeface="Arial"/>
              </a:rPr>
              <a:t>e</a:t>
            </a:r>
            <a:r>
              <a:rPr sz="950" spc="0" dirty="0" smtClean="0">
                <a:solidFill>
                  <a:srgbClr val="CF8E25"/>
                </a:solidFill>
                <a:latin typeface="+mj-lt"/>
                <a:cs typeface="Arial"/>
              </a:rPr>
              <a:t>,</a:t>
            </a:r>
            <a:r>
              <a:rPr sz="950" spc="0" dirty="0" smtClean="0">
                <a:solidFill>
                  <a:srgbClr val="3D3B24"/>
                </a:solidFill>
                <a:latin typeface="+mj-lt"/>
                <a:cs typeface="Arial"/>
              </a:rPr>
              <a:t>_</a:t>
            </a:r>
            <a:r>
              <a:rPr sz="950" spc="0" dirty="0" smtClean="0">
                <a:solidFill>
                  <a:srgbClr val="534D21"/>
                </a:solidFill>
                <a:latin typeface="+mj-lt"/>
                <a:cs typeface="Arial"/>
              </a:rPr>
              <a:t>n</a:t>
            </a:r>
            <a:r>
              <a:rPr sz="950" spc="0" dirty="0" smtClean="0">
                <a:solidFill>
                  <a:srgbClr val="3D3B24"/>
                </a:solidFill>
                <a:latin typeface="+mj-lt"/>
                <a:cs typeface="Arial"/>
              </a:rPr>
              <a:t>a</a:t>
            </a:r>
            <a:r>
              <a:rPr sz="950" spc="0" dirty="0" smtClean="0">
                <a:solidFill>
                  <a:srgbClr val="534D21"/>
                </a:solidFill>
                <a:latin typeface="+mj-lt"/>
                <a:cs typeface="Arial"/>
              </a:rPr>
              <a:t>m</a:t>
            </a:r>
            <a:r>
              <a:rPr sz="950" spc="0" dirty="0" smtClean="0">
                <a:solidFill>
                  <a:srgbClr val="3D3B24"/>
                </a:solidFill>
                <a:latin typeface="+mj-lt"/>
                <a:cs typeface="Arial"/>
              </a:rPr>
              <a:t>e; INSE</a:t>
            </a:r>
            <a:r>
              <a:rPr sz="950" spc="0" dirty="0" smtClean="0">
                <a:solidFill>
                  <a:srgbClr val="534D21"/>
                </a:solidFill>
                <a:latin typeface="+mj-lt"/>
                <a:cs typeface="Arial"/>
              </a:rPr>
              <a:t>R</a:t>
            </a:r>
            <a:r>
              <a:rPr sz="950" spc="0" dirty="0" smtClean="0">
                <a:solidFill>
                  <a:srgbClr val="3D3B24"/>
                </a:solidFill>
                <a:latin typeface="+mj-lt"/>
                <a:cs typeface="Arial"/>
              </a:rPr>
              <a:t>T</a:t>
            </a:r>
            <a:r>
              <a:rPr sz="950" spc="114" dirty="0" smtClean="0">
                <a:solidFill>
                  <a:srgbClr val="3D3B24"/>
                </a:solidFill>
                <a:latin typeface="+mj-lt"/>
                <a:cs typeface="Arial"/>
              </a:rPr>
              <a:t> </a:t>
            </a:r>
            <a:r>
              <a:rPr sz="950" spc="0" dirty="0" smtClean="0">
                <a:solidFill>
                  <a:srgbClr val="3D3B24"/>
                </a:solidFill>
                <a:latin typeface="+mj-lt"/>
                <a:cs typeface="Arial"/>
              </a:rPr>
              <a:t>I</a:t>
            </a:r>
            <a:r>
              <a:rPr sz="950" spc="0" dirty="0" smtClean="0">
                <a:solidFill>
                  <a:srgbClr val="534D21"/>
                </a:solidFill>
                <a:latin typeface="+mj-lt"/>
                <a:cs typeface="Arial"/>
              </a:rPr>
              <a:t>N</a:t>
            </a:r>
            <a:r>
              <a:rPr sz="950" spc="0" dirty="0" smtClean="0">
                <a:solidFill>
                  <a:srgbClr val="3D3B24"/>
                </a:solidFill>
                <a:latin typeface="+mj-lt"/>
                <a:cs typeface="Arial"/>
              </a:rPr>
              <a:t>TO</a:t>
            </a:r>
            <a:r>
              <a:rPr sz="950" spc="4" dirty="0" smtClean="0">
                <a:solidFill>
                  <a:srgbClr val="3D3B24"/>
                </a:solidFill>
                <a:latin typeface="+mj-lt"/>
                <a:cs typeface="Arial"/>
              </a:rPr>
              <a:t> </a:t>
            </a:r>
            <a:r>
              <a:rPr sz="950" spc="0" dirty="0" smtClean="0">
                <a:solidFill>
                  <a:srgbClr val="3D3B24"/>
                </a:solidFill>
                <a:latin typeface="+mj-lt"/>
                <a:cs typeface="Arial"/>
              </a:rPr>
              <a:t>Accou</a:t>
            </a:r>
            <a:r>
              <a:rPr sz="950" spc="0" dirty="0" smtClean="0">
                <a:solidFill>
                  <a:srgbClr val="534D21"/>
                </a:solidFill>
                <a:latin typeface="+mj-lt"/>
                <a:cs typeface="Arial"/>
              </a:rPr>
              <a:t>n</a:t>
            </a:r>
            <a:r>
              <a:rPr sz="950" spc="0" dirty="0" smtClean="0">
                <a:solidFill>
                  <a:srgbClr val="3D3B24"/>
                </a:solidFill>
                <a:latin typeface="+mj-lt"/>
                <a:cs typeface="Arial"/>
              </a:rPr>
              <a:t>ts (Acco</a:t>
            </a:r>
            <a:r>
              <a:rPr sz="950" spc="0" dirty="0" smtClean="0">
                <a:solidFill>
                  <a:srgbClr val="534D21"/>
                </a:solidFill>
                <a:latin typeface="+mj-lt"/>
                <a:cs typeface="Arial"/>
              </a:rPr>
              <a:t>u</a:t>
            </a:r>
            <a:r>
              <a:rPr sz="950" spc="0" dirty="0" smtClean="0">
                <a:solidFill>
                  <a:srgbClr val="3D3B24"/>
                </a:solidFill>
                <a:latin typeface="+mj-lt"/>
                <a:cs typeface="Arial"/>
              </a:rPr>
              <a:t>nt_</a:t>
            </a:r>
            <a:r>
              <a:rPr sz="950" spc="0" dirty="0" smtClean="0">
                <a:solidFill>
                  <a:srgbClr val="534D21"/>
                </a:solidFill>
                <a:latin typeface="+mj-lt"/>
                <a:cs typeface="Arial"/>
              </a:rPr>
              <a:t>N</a:t>
            </a:r>
            <a:r>
              <a:rPr sz="950" spc="0" dirty="0" smtClean="0">
                <a:solidFill>
                  <a:srgbClr val="3D3B24"/>
                </a:solidFill>
                <a:latin typeface="+mj-lt"/>
                <a:cs typeface="Arial"/>
              </a:rPr>
              <a:t>u</a:t>
            </a:r>
            <a:r>
              <a:rPr sz="950" spc="0" dirty="0" smtClean="0">
                <a:solidFill>
                  <a:srgbClr val="534D21"/>
                </a:solidFill>
                <a:latin typeface="+mj-lt"/>
                <a:cs typeface="Arial"/>
              </a:rPr>
              <a:t>m</a:t>
            </a:r>
            <a:r>
              <a:rPr sz="950" spc="0" dirty="0" smtClean="0">
                <a:solidFill>
                  <a:srgbClr val="3D3B24"/>
                </a:solidFill>
                <a:latin typeface="+mj-lt"/>
                <a:cs typeface="Arial"/>
              </a:rPr>
              <a:t>ber, Trans_Date, Balance_Forward, Balance_C</a:t>
            </a:r>
            <a:r>
              <a:rPr sz="950" spc="0" dirty="0" smtClean="0">
                <a:solidFill>
                  <a:srgbClr val="534D21"/>
                </a:solidFill>
                <a:latin typeface="+mj-lt"/>
                <a:cs typeface="Arial"/>
              </a:rPr>
              <a:t>u</a:t>
            </a:r>
            <a:r>
              <a:rPr sz="950" spc="0" dirty="0" smtClean="0">
                <a:solidFill>
                  <a:srgbClr val="325D1D"/>
                </a:solidFill>
                <a:latin typeface="+mj-lt"/>
                <a:cs typeface="Arial"/>
              </a:rPr>
              <a:t>r</a:t>
            </a:r>
            <a:r>
              <a:rPr sz="950" spc="0" dirty="0" smtClean="0">
                <a:solidFill>
                  <a:srgbClr val="3D3B24"/>
                </a:solidFill>
                <a:latin typeface="+mj-lt"/>
                <a:cs typeface="Arial"/>
              </a:rPr>
              <a:t>rent</a:t>
            </a:r>
            <a:r>
              <a:rPr sz="950" spc="0" dirty="0" smtClean="0">
                <a:solidFill>
                  <a:srgbClr val="615E20"/>
                </a:solidFill>
                <a:latin typeface="+mj-lt"/>
                <a:cs typeface="Arial"/>
              </a:rPr>
              <a:t>, </a:t>
            </a:r>
            <a:r>
              <a:rPr sz="950" spc="0" dirty="0" smtClean="0">
                <a:solidFill>
                  <a:srgbClr val="3D3B24"/>
                </a:solidFill>
                <a:latin typeface="+mj-lt"/>
                <a:cs typeface="Arial"/>
              </a:rPr>
              <a:t>Accou</a:t>
            </a:r>
            <a:r>
              <a:rPr sz="950" spc="-89" dirty="0" smtClean="0">
                <a:solidFill>
                  <a:srgbClr val="3D3B24"/>
                </a:solidFill>
                <a:latin typeface="+mj-lt"/>
                <a:cs typeface="Arial"/>
              </a:rPr>
              <a:t> </a:t>
            </a:r>
            <a:r>
              <a:rPr sz="950" spc="0" dirty="0" smtClean="0">
                <a:solidFill>
                  <a:srgbClr val="3D3B24"/>
                </a:solidFill>
                <a:latin typeface="+mj-lt"/>
                <a:cs typeface="Arial"/>
              </a:rPr>
              <a:t>nt_Status,</a:t>
            </a:r>
            <a:endParaRPr sz="950" dirty="0">
              <a:latin typeface="+mj-lt"/>
              <a:cs typeface="Arial"/>
            </a:endParaRPr>
          </a:p>
          <a:p>
            <a:pPr marL="19558" marR="18869">
              <a:lnSpc>
                <a:spcPts val="1120"/>
              </a:lnSpc>
              <a:spcBef>
                <a:spcPts val="121"/>
              </a:spcBef>
            </a:pPr>
            <a:r>
              <a:rPr sz="1100" spc="0" dirty="0" smtClean="0">
                <a:solidFill>
                  <a:srgbClr val="3D3B24"/>
                </a:solidFill>
                <a:latin typeface="+mj-lt"/>
                <a:cs typeface="Arial"/>
              </a:rPr>
              <a:t>)</a:t>
            </a:r>
            <a:endParaRPr sz="1100" dirty="0">
              <a:latin typeface="+mj-lt"/>
              <a:cs typeface="Arial"/>
            </a:endParaRPr>
          </a:p>
          <a:p>
            <a:pPr marL="12700" marR="18869">
              <a:lnSpc>
                <a:spcPct val="95825"/>
              </a:lnSpc>
              <a:spcBef>
                <a:spcPts val="44"/>
              </a:spcBef>
            </a:pPr>
            <a:r>
              <a:rPr sz="950" spc="0" dirty="0" smtClean="0">
                <a:solidFill>
                  <a:srgbClr val="3D3B24"/>
                </a:solidFill>
                <a:latin typeface="+mj-lt"/>
                <a:cs typeface="Arial"/>
              </a:rPr>
              <a:t>VA</a:t>
            </a:r>
            <a:r>
              <a:rPr sz="950" spc="0" dirty="0" smtClean="0">
                <a:solidFill>
                  <a:srgbClr val="534D21"/>
                </a:solidFill>
                <a:latin typeface="+mj-lt"/>
                <a:cs typeface="Arial"/>
              </a:rPr>
              <a:t>LU</a:t>
            </a:r>
            <a:r>
              <a:rPr sz="950" spc="0" dirty="0" smtClean="0">
                <a:solidFill>
                  <a:srgbClr val="3D3B24"/>
                </a:solidFill>
                <a:latin typeface="+mj-lt"/>
                <a:cs typeface="Arial"/>
              </a:rPr>
              <a:t>ES</a:t>
            </a:r>
            <a:endParaRPr sz="950" dirty="0">
              <a:latin typeface="+mj-lt"/>
              <a:cs typeface="Arial"/>
            </a:endParaRPr>
          </a:p>
          <a:p>
            <a:pPr marL="19558" marR="18869">
              <a:lnSpc>
                <a:spcPct val="95825"/>
              </a:lnSpc>
              <a:spcBef>
                <a:spcPts val="60"/>
              </a:spcBef>
            </a:pPr>
            <a:r>
              <a:rPr sz="950" spc="0" dirty="0" smtClean="0">
                <a:solidFill>
                  <a:srgbClr val="3D3B24"/>
                </a:solidFill>
                <a:latin typeface="+mj-lt"/>
                <a:cs typeface="Arial"/>
              </a:rPr>
              <a:t>( :</a:t>
            </a:r>
            <a:r>
              <a:rPr sz="950" spc="0" dirty="0" smtClean="0">
                <a:solidFill>
                  <a:srgbClr val="534D21"/>
                </a:solidFill>
                <a:latin typeface="+mj-lt"/>
                <a:cs typeface="Arial"/>
              </a:rPr>
              <a:t>i</a:t>
            </a:r>
            <a:r>
              <a:rPr sz="950" spc="-84" dirty="0" smtClean="0">
                <a:solidFill>
                  <a:srgbClr val="534D21"/>
                </a:solidFill>
                <a:latin typeface="+mj-lt"/>
                <a:cs typeface="Arial"/>
              </a:rPr>
              <a:t> </a:t>
            </a:r>
            <a:r>
              <a:rPr sz="950" spc="0" dirty="0" smtClean="0">
                <a:solidFill>
                  <a:srgbClr val="3D3B24"/>
                </a:solidFill>
                <a:latin typeface="+mj-lt"/>
                <a:cs typeface="Arial"/>
              </a:rPr>
              <a:t>n_Acctno,</a:t>
            </a:r>
            <a:endParaRPr sz="950" dirty="0">
              <a:latin typeface="+mj-lt"/>
              <a:cs typeface="Arial"/>
            </a:endParaRPr>
          </a:p>
          <a:p>
            <a:pPr marL="19558">
              <a:lnSpc>
                <a:spcPts val="1107"/>
              </a:lnSpc>
              <a:spcBef>
                <a:spcPts val="95"/>
              </a:spcBef>
            </a:pPr>
            <a:r>
              <a:rPr sz="950" dirty="0" smtClean="0">
                <a:solidFill>
                  <a:srgbClr val="534D21"/>
                </a:solidFill>
                <a:latin typeface="+mj-lt"/>
                <a:cs typeface="Arial"/>
              </a:rPr>
              <a:t>:</a:t>
            </a:r>
            <a:r>
              <a:rPr sz="950" dirty="0" smtClean="0">
                <a:solidFill>
                  <a:srgbClr val="3D3B24"/>
                </a:solidFill>
                <a:latin typeface="+mj-lt"/>
                <a:cs typeface="Arial"/>
              </a:rPr>
              <a:t>i</a:t>
            </a:r>
            <a:r>
              <a:rPr sz="950" dirty="0" smtClean="0">
                <a:solidFill>
                  <a:srgbClr val="534D21"/>
                </a:solidFill>
                <a:latin typeface="+mj-lt"/>
                <a:cs typeface="Arial"/>
              </a:rPr>
              <a:t>n</a:t>
            </a:r>
            <a:r>
              <a:rPr sz="950" dirty="0" smtClean="0">
                <a:solidFill>
                  <a:srgbClr val="3D3B24"/>
                </a:solidFill>
                <a:latin typeface="+mj-lt"/>
                <a:cs typeface="Arial"/>
              </a:rPr>
              <a:t>_Trns</a:t>
            </a:r>
            <a:r>
              <a:rPr sz="950" dirty="0" smtClean="0">
                <a:solidFill>
                  <a:srgbClr val="534D21"/>
                </a:solidFill>
                <a:latin typeface="+mj-lt"/>
                <a:cs typeface="Arial"/>
              </a:rPr>
              <a:t>d</a:t>
            </a:r>
            <a:r>
              <a:rPr sz="950" dirty="0" smtClean="0">
                <a:solidFill>
                  <a:srgbClr val="3D3B24"/>
                </a:solidFill>
                <a:latin typeface="+mj-lt"/>
                <a:cs typeface="Arial"/>
              </a:rPr>
              <a:t>ate</a:t>
            </a:r>
            <a:r>
              <a:rPr sz="950" dirty="0" smtClean="0">
                <a:solidFill>
                  <a:srgbClr val="534D21"/>
                </a:solidFill>
                <a:latin typeface="+mj-lt"/>
                <a:cs typeface="Arial"/>
              </a:rPr>
              <a:t>(</a:t>
            </a:r>
            <a:r>
              <a:rPr sz="950" spc="-100" dirty="0" smtClean="0">
                <a:solidFill>
                  <a:srgbClr val="534D21"/>
                </a:solidFill>
                <a:latin typeface="+mj-lt"/>
                <a:cs typeface="Arial"/>
              </a:rPr>
              <a:t> </a:t>
            </a:r>
            <a:r>
              <a:rPr sz="950" spc="0" dirty="0" smtClean="0">
                <a:solidFill>
                  <a:srgbClr val="3D3B24"/>
                </a:solidFill>
                <a:latin typeface="+mj-lt"/>
                <a:cs typeface="Arial"/>
              </a:rPr>
              <a:t>For</a:t>
            </a:r>
            <a:r>
              <a:rPr sz="950" spc="0" dirty="0" smtClean="0">
                <a:solidFill>
                  <a:srgbClr val="534D21"/>
                </a:solidFill>
                <a:latin typeface="+mj-lt"/>
                <a:cs typeface="Arial"/>
              </a:rPr>
              <a:t>m</a:t>
            </a:r>
            <a:r>
              <a:rPr sz="950" spc="0" dirty="0" smtClean="0">
                <a:solidFill>
                  <a:srgbClr val="3D3B24"/>
                </a:solidFill>
                <a:latin typeface="+mj-lt"/>
                <a:cs typeface="Arial"/>
              </a:rPr>
              <a:t>at</a:t>
            </a:r>
            <a:r>
              <a:rPr sz="950" spc="39" dirty="0" smtClean="0">
                <a:solidFill>
                  <a:srgbClr val="3D3B24"/>
                </a:solidFill>
                <a:latin typeface="+mj-lt"/>
                <a:cs typeface="Arial"/>
              </a:rPr>
              <a:t> </a:t>
            </a:r>
            <a:r>
              <a:rPr sz="675" spc="0" baseline="57975" dirty="0" smtClean="0">
                <a:solidFill>
                  <a:srgbClr val="534D21"/>
                </a:solidFill>
                <a:latin typeface="+mj-lt"/>
                <a:cs typeface="Arial"/>
              </a:rPr>
              <a:t>1</a:t>
            </a:r>
            <a:r>
              <a:rPr sz="950" spc="0" dirty="0" smtClean="0">
                <a:solidFill>
                  <a:srgbClr val="3D3B24"/>
                </a:solidFill>
                <a:latin typeface="+mj-lt"/>
                <a:cs typeface="Arial"/>
              </a:rPr>
              <a:t>YYY</a:t>
            </a:r>
            <a:r>
              <a:rPr sz="950" spc="-4" dirty="0" smtClean="0">
                <a:solidFill>
                  <a:srgbClr val="3D3B24"/>
                </a:solidFill>
                <a:latin typeface="+mj-lt"/>
                <a:cs typeface="Arial"/>
              </a:rPr>
              <a:t>Y</a:t>
            </a:r>
            <a:r>
              <a:rPr sz="950" spc="0" dirty="0" smtClean="0">
                <a:solidFill>
                  <a:srgbClr val="534D21"/>
                </a:solidFill>
                <a:latin typeface="+mj-lt"/>
                <a:cs typeface="Arial"/>
              </a:rPr>
              <a:t>-M</a:t>
            </a:r>
            <a:r>
              <a:rPr sz="950" spc="0" dirty="0" smtClean="0">
                <a:solidFill>
                  <a:srgbClr val="3D3B24"/>
                </a:solidFill>
                <a:latin typeface="+mj-lt"/>
                <a:cs typeface="Arial"/>
              </a:rPr>
              <a:t>M</a:t>
            </a:r>
            <a:r>
              <a:rPr sz="950" spc="0" dirty="0" smtClean="0">
                <a:solidFill>
                  <a:srgbClr val="534D21"/>
                </a:solidFill>
                <a:latin typeface="+mj-lt"/>
                <a:cs typeface="Arial"/>
              </a:rPr>
              <a:t>-</a:t>
            </a:r>
            <a:r>
              <a:rPr sz="950" spc="0" dirty="0" smtClean="0">
                <a:solidFill>
                  <a:srgbClr val="3D3B24"/>
                </a:solidFill>
                <a:latin typeface="+mj-lt"/>
                <a:cs typeface="Arial"/>
              </a:rPr>
              <a:t>DD'),</a:t>
            </a:r>
            <a:endParaRPr sz="950" dirty="0">
              <a:latin typeface="+mj-lt"/>
              <a:cs typeface="Arial"/>
            </a:endParaRPr>
          </a:p>
          <a:p>
            <a:pPr marL="19558" marR="18869">
              <a:lnSpc>
                <a:spcPct val="95825"/>
              </a:lnSpc>
              <a:spcBef>
                <a:spcPts val="40"/>
              </a:spcBef>
            </a:pPr>
            <a:r>
              <a:rPr sz="950" dirty="0" smtClean="0">
                <a:solidFill>
                  <a:srgbClr val="534D21"/>
                </a:solidFill>
                <a:latin typeface="+mj-lt"/>
                <a:cs typeface="Arial"/>
              </a:rPr>
              <a:t>:</a:t>
            </a:r>
            <a:r>
              <a:rPr sz="950" dirty="0" smtClean="0">
                <a:solidFill>
                  <a:srgbClr val="3D3B24"/>
                </a:solidFill>
                <a:latin typeface="+mj-lt"/>
                <a:cs typeface="Arial"/>
              </a:rPr>
              <a:t>i</a:t>
            </a:r>
            <a:r>
              <a:rPr sz="950" dirty="0" smtClean="0">
                <a:solidFill>
                  <a:srgbClr val="534D21"/>
                </a:solidFill>
                <a:latin typeface="+mj-lt"/>
                <a:cs typeface="Arial"/>
              </a:rPr>
              <a:t>n</a:t>
            </a:r>
            <a:r>
              <a:rPr sz="950" dirty="0" smtClean="0">
                <a:solidFill>
                  <a:srgbClr val="3D3B24"/>
                </a:solidFill>
                <a:latin typeface="+mj-lt"/>
                <a:cs typeface="Arial"/>
              </a:rPr>
              <a:t>_Balfwd,</a:t>
            </a:r>
            <a:endParaRPr sz="950" dirty="0">
              <a:latin typeface="+mj-lt"/>
              <a:cs typeface="Arial"/>
            </a:endParaRPr>
          </a:p>
          <a:p>
            <a:pPr marL="19558" marR="18869">
              <a:lnSpc>
                <a:spcPct val="95825"/>
              </a:lnSpc>
              <a:spcBef>
                <a:spcPts val="95"/>
              </a:spcBef>
            </a:pPr>
            <a:r>
              <a:rPr sz="950" dirty="0" smtClean="0">
                <a:solidFill>
                  <a:srgbClr val="534D21"/>
                </a:solidFill>
                <a:latin typeface="+mj-lt"/>
                <a:cs typeface="Arial"/>
              </a:rPr>
              <a:t>:</a:t>
            </a:r>
            <a:r>
              <a:rPr sz="950" dirty="0" smtClean="0">
                <a:solidFill>
                  <a:srgbClr val="3D3B24"/>
                </a:solidFill>
                <a:latin typeface="+mj-lt"/>
                <a:cs typeface="Arial"/>
              </a:rPr>
              <a:t>i</a:t>
            </a:r>
            <a:r>
              <a:rPr sz="950" dirty="0" smtClean="0">
                <a:solidFill>
                  <a:srgbClr val="534D21"/>
                </a:solidFill>
                <a:latin typeface="+mj-lt"/>
                <a:cs typeface="Arial"/>
              </a:rPr>
              <a:t>n</a:t>
            </a:r>
            <a:r>
              <a:rPr sz="950" dirty="0" smtClean="0">
                <a:solidFill>
                  <a:srgbClr val="3D3B24"/>
                </a:solidFill>
                <a:latin typeface="+mj-lt"/>
                <a:cs typeface="Arial"/>
              </a:rPr>
              <a:t>_Balcurr,</a:t>
            </a:r>
            <a:endParaRPr sz="950" dirty="0">
              <a:latin typeface="+mj-lt"/>
              <a:cs typeface="Arial"/>
            </a:endParaRPr>
          </a:p>
          <a:p>
            <a:pPr marL="19558" marR="1375592">
              <a:lnSpc>
                <a:spcPts val="1092"/>
              </a:lnSpc>
              <a:spcBef>
                <a:spcPts val="95"/>
              </a:spcBef>
            </a:pPr>
            <a:r>
              <a:rPr sz="950" dirty="0" smtClean="0">
                <a:solidFill>
                  <a:srgbClr val="534D21"/>
                </a:solidFill>
                <a:latin typeface="+mj-lt"/>
                <a:cs typeface="Arial"/>
              </a:rPr>
              <a:t>:</a:t>
            </a:r>
            <a:r>
              <a:rPr sz="950" dirty="0" smtClean="0">
                <a:solidFill>
                  <a:srgbClr val="3D3B24"/>
                </a:solidFill>
                <a:latin typeface="+mj-lt"/>
                <a:cs typeface="Arial"/>
              </a:rPr>
              <a:t>i</a:t>
            </a:r>
            <a:r>
              <a:rPr sz="950" dirty="0" smtClean="0">
                <a:solidFill>
                  <a:srgbClr val="534D21"/>
                </a:solidFill>
                <a:latin typeface="+mj-lt"/>
                <a:cs typeface="Arial"/>
              </a:rPr>
              <a:t>n</a:t>
            </a:r>
            <a:r>
              <a:rPr sz="950" dirty="0" smtClean="0">
                <a:solidFill>
                  <a:srgbClr val="3D3B24"/>
                </a:solidFill>
                <a:latin typeface="+mj-lt"/>
                <a:cs typeface="Arial"/>
              </a:rPr>
              <a:t>_Stat</a:t>
            </a:r>
            <a:r>
              <a:rPr sz="950" dirty="0" smtClean="0">
                <a:solidFill>
                  <a:srgbClr val="534D21"/>
                </a:solidFill>
                <a:latin typeface="+mj-lt"/>
                <a:cs typeface="Arial"/>
              </a:rPr>
              <a:t>u</a:t>
            </a:r>
            <a:r>
              <a:rPr sz="950" dirty="0" smtClean="0">
                <a:solidFill>
                  <a:srgbClr val="3D3B24"/>
                </a:solidFill>
                <a:latin typeface="+mj-lt"/>
                <a:cs typeface="Arial"/>
              </a:rPr>
              <a:t>s); EN</a:t>
            </a:r>
            <a:r>
              <a:rPr sz="950" dirty="0" smtClean="0">
                <a:solidFill>
                  <a:srgbClr val="534D21"/>
                </a:solidFill>
                <a:latin typeface="+mj-lt"/>
                <a:cs typeface="Arial"/>
              </a:rPr>
              <a:t>D</a:t>
            </a:r>
            <a:r>
              <a:rPr sz="950" spc="59" dirty="0" smtClean="0">
                <a:solidFill>
                  <a:srgbClr val="534D21"/>
                </a:solidFill>
                <a:latin typeface="+mj-lt"/>
                <a:cs typeface="Arial"/>
              </a:rPr>
              <a:t> </a:t>
            </a:r>
            <a:r>
              <a:rPr sz="950" spc="0" dirty="0" smtClean="0">
                <a:solidFill>
                  <a:srgbClr val="615E20"/>
                </a:solidFill>
                <a:latin typeface="+mj-lt"/>
                <a:cs typeface="Arial"/>
              </a:rPr>
              <a:t>L</a:t>
            </a:r>
            <a:r>
              <a:rPr sz="950" spc="0" dirty="0" smtClean="0">
                <a:solidFill>
                  <a:srgbClr val="3D3B24"/>
                </a:solidFill>
                <a:latin typeface="+mj-lt"/>
                <a:cs typeface="Arial"/>
              </a:rPr>
              <a:t>OADING; LO</a:t>
            </a:r>
            <a:r>
              <a:rPr sz="950" spc="-154" dirty="0" smtClean="0">
                <a:solidFill>
                  <a:srgbClr val="3D3B24"/>
                </a:solidFill>
                <a:latin typeface="+mj-lt"/>
                <a:cs typeface="Arial"/>
              </a:rPr>
              <a:t> </a:t>
            </a:r>
            <a:r>
              <a:rPr sz="950" spc="0" dirty="0" smtClean="0">
                <a:solidFill>
                  <a:srgbClr val="3D3B24"/>
                </a:solidFill>
                <a:latin typeface="+mj-lt"/>
                <a:cs typeface="Arial"/>
              </a:rPr>
              <a:t>GO</a:t>
            </a:r>
            <a:r>
              <a:rPr sz="950" spc="0" dirty="0" smtClean="0">
                <a:solidFill>
                  <a:srgbClr val="534D21"/>
                </a:solidFill>
                <a:latin typeface="+mj-lt"/>
                <a:cs typeface="Arial"/>
              </a:rPr>
              <a:t>FF</a:t>
            </a:r>
            <a:r>
              <a:rPr sz="950" spc="0" dirty="0" smtClean="0">
                <a:solidFill>
                  <a:srgbClr val="3D3B24"/>
                </a:solidFill>
                <a:latin typeface="+mj-lt"/>
                <a:cs typeface="Arial"/>
              </a:rPr>
              <a:t>;</a:t>
            </a:r>
            <a:endParaRPr sz="950" dirty="0">
              <a:latin typeface="+mj-lt"/>
              <a:cs typeface="Arial"/>
            </a:endParaRPr>
          </a:p>
        </p:txBody>
      </p:sp>
      <p:sp>
        <p:nvSpPr>
          <p:cNvPr id="51" name="object 7"/>
          <p:cNvSpPr txBox="1"/>
          <p:nvPr/>
        </p:nvSpPr>
        <p:spPr>
          <a:xfrm>
            <a:off x="1135807" y="2585697"/>
            <a:ext cx="1975793" cy="738377"/>
          </a:xfrm>
          <a:prstGeom prst="rect">
            <a:avLst/>
          </a:prstGeom>
        </p:spPr>
        <p:txBody>
          <a:bodyPr wrap="square" lIns="0" tIns="0" rIns="0" bIns="0" rtlCol="0">
            <a:noAutofit/>
          </a:bodyPr>
          <a:lstStyle/>
          <a:p>
            <a:pPr marL="12700">
              <a:lnSpc>
                <a:spcPts val="1085"/>
              </a:lnSpc>
              <a:spcBef>
                <a:spcPts val="54"/>
              </a:spcBef>
            </a:pPr>
            <a:r>
              <a:rPr sz="950" dirty="0" smtClean="0">
                <a:solidFill>
                  <a:srgbClr val="3D3B24"/>
                </a:solidFill>
                <a:latin typeface="+mj-lt"/>
                <a:cs typeface="Arial"/>
              </a:rPr>
              <a:t>Ba</a:t>
            </a:r>
            <a:r>
              <a:rPr sz="950" dirty="0" smtClean="0">
                <a:solidFill>
                  <a:srgbClr val="325D1D"/>
                </a:solidFill>
                <a:latin typeface="+mj-lt"/>
                <a:cs typeface="Arial"/>
              </a:rPr>
              <a:t>l</a:t>
            </a:r>
            <a:r>
              <a:rPr sz="950" dirty="0" smtClean="0">
                <a:solidFill>
                  <a:srgbClr val="3D3B24"/>
                </a:solidFill>
                <a:latin typeface="+mj-lt"/>
                <a:cs typeface="Arial"/>
              </a:rPr>
              <a:t>ance_Forward</a:t>
            </a:r>
            <a:r>
              <a:rPr sz="950" dirty="0" smtClean="0">
                <a:solidFill>
                  <a:srgbClr val="534D21"/>
                </a:solidFill>
                <a:latin typeface="+mj-lt"/>
                <a:cs typeface="Arial"/>
              </a:rPr>
              <a:t>D</a:t>
            </a:r>
            <a:r>
              <a:rPr sz="950" dirty="0" smtClean="0">
                <a:solidFill>
                  <a:srgbClr val="3D3B24"/>
                </a:solidFill>
                <a:latin typeface="+mj-lt"/>
                <a:cs typeface="Arial"/>
              </a:rPr>
              <a:t>ECI</a:t>
            </a:r>
            <a:r>
              <a:rPr sz="950" spc="-64" dirty="0" smtClean="0">
                <a:solidFill>
                  <a:srgbClr val="3D3B24"/>
                </a:solidFill>
                <a:latin typeface="+mj-lt"/>
                <a:cs typeface="Arial"/>
              </a:rPr>
              <a:t> </a:t>
            </a:r>
            <a:r>
              <a:rPr sz="950" spc="0" dirty="0" smtClean="0">
                <a:solidFill>
                  <a:srgbClr val="3D3B24"/>
                </a:solidFill>
                <a:latin typeface="+mj-lt"/>
                <a:cs typeface="Arial"/>
              </a:rPr>
              <a:t>MAL</a:t>
            </a:r>
            <a:r>
              <a:rPr sz="950" spc="0" dirty="0" smtClean="0">
                <a:solidFill>
                  <a:srgbClr val="534D21"/>
                </a:solidFill>
                <a:latin typeface="+mj-lt"/>
                <a:cs typeface="Arial"/>
              </a:rPr>
              <a:t>(</a:t>
            </a:r>
            <a:r>
              <a:rPr sz="950" spc="0" dirty="0" smtClean="0">
                <a:solidFill>
                  <a:srgbClr val="3D3B24"/>
                </a:solidFill>
                <a:latin typeface="+mj-lt"/>
                <a:cs typeface="Arial"/>
              </a:rPr>
              <a:t>S,2</a:t>
            </a:r>
            <a:r>
              <a:rPr sz="950" spc="0" dirty="0" smtClean="0">
                <a:solidFill>
                  <a:srgbClr val="534D21"/>
                </a:solidFill>
                <a:latin typeface="+mj-lt"/>
                <a:cs typeface="Arial"/>
              </a:rPr>
              <a:t>)</a:t>
            </a:r>
            <a:r>
              <a:rPr sz="950" spc="0" dirty="0" smtClean="0">
                <a:solidFill>
                  <a:srgbClr val="3D3B24"/>
                </a:solidFill>
                <a:latin typeface="+mj-lt"/>
                <a:cs typeface="Arial"/>
              </a:rPr>
              <a:t>,</a:t>
            </a:r>
            <a:endParaRPr sz="950" dirty="0">
              <a:latin typeface="+mj-lt"/>
              <a:cs typeface="Arial"/>
            </a:endParaRPr>
          </a:p>
          <a:p>
            <a:pPr marL="12700" marR="17321">
              <a:lnSpc>
                <a:spcPct val="99466"/>
              </a:lnSpc>
              <a:spcBef>
                <a:spcPts val="40"/>
              </a:spcBef>
            </a:pPr>
            <a:r>
              <a:rPr sz="950" dirty="0" smtClean="0">
                <a:solidFill>
                  <a:srgbClr val="3D3B24"/>
                </a:solidFill>
                <a:latin typeface="+mj-lt"/>
                <a:cs typeface="Arial"/>
              </a:rPr>
              <a:t>Ba</a:t>
            </a:r>
            <a:r>
              <a:rPr sz="950" dirty="0" smtClean="0">
                <a:solidFill>
                  <a:srgbClr val="325D1D"/>
                </a:solidFill>
                <a:latin typeface="+mj-lt"/>
                <a:cs typeface="Arial"/>
              </a:rPr>
              <a:t>l</a:t>
            </a:r>
            <a:r>
              <a:rPr sz="950" dirty="0" smtClean="0">
                <a:solidFill>
                  <a:srgbClr val="3D3B24"/>
                </a:solidFill>
                <a:latin typeface="+mj-lt"/>
                <a:cs typeface="Arial"/>
              </a:rPr>
              <a:t>ance_C</a:t>
            </a:r>
            <a:r>
              <a:rPr sz="950" dirty="0" smtClean="0">
                <a:solidFill>
                  <a:srgbClr val="534D21"/>
                </a:solidFill>
                <a:latin typeface="+mj-lt"/>
                <a:cs typeface="Arial"/>
              </a:rPr>
              <a:t>u</a:t>
            </a:r>
            <a:r>
              <a:rPr sz="950" dirty="0" smtClean="0">
                <a:solidFill>
                  <a:srgbClr val="3D3B24"/>
                </a:solidFill>
                <a:latin typeface="+mj-lt"/>
                <a:cs typeface="Arial"/>
              </a:rPr>
              <a:t>rre</a:t>
            </a:r>
            <a:r>
              <a:rPr sz="950" dirty="0" smtClean="0">
                <a:solidFill>
                  <a:srgbClr val="534D21"/>
                </a:solidFill>
                <a:latin typeface="+mj-lt"/>
                <a:cs typeface="Arial"/>
              </a:rPr>
              <a:t>n</a:t>
            </a:r>
            <a:r>
              <a:rPr sz="950" dirty="0" smtClean="0">
                <a:solidFill>
                  <a:srgbClr val="3D3B24"/>
                </a:solidFill>
                <a:latin typeface="+mj-lt"/>
                <a:cs typeface="Arial"/>
              </a:rPr>
              <a:t>tDEC</a:t>
            </a:r>
            <a:r>
              <a:rPr sz="950" dirty="0" smtClean="0">
                <a:solidFill>
                  <a:srgbClr val="615E20"/>
                </a:solidFill>
                <a:latin typeface="+mj-lt"/>
                <a:cs typeface="Arial"/>
              </a:rPr>
              <a:t>I</a:t>
            </a:r>
            <a:r>
              <a:rPr sz="950" dirty="0" smtClean="0">
                <a:solidFill>
                  <a:srgbClr val="534D21"/>
                </a:solidFill>
                <a:latin typeface="+mj-lt"/>
                <a:cs typeface="Arial"/>
              </a:rPr>
              <a:t>M</a:t>
            </a:r>
            <a:r>
              <a:rPr sz="950" dirty="0" smtClean="0">
                <a:solidFill>
                  <a:srgbClr val="3D3B24"/>
                </a:solidFill>
                <a:latin typeface="+mj-lt"/>
                <a:cs typeface="Arial"/>
              </a:rPr>
              <a:t>A</a:t>
            </a:r>
            <a:r>
              <a:rPr sz="950" dirty="0" smtClean="0">
                <a:solidFill>
                  <a:srgbClr val="534D21"/>
                </a:solidFill>
                <a:latin typeface="+mj-lt"/>
                <a:cs typeface="Arial"/>
              </a:rPr>
              <a:t>L</a:t>
            </a:r>
            <a:r>
              <a:rPr sz="950" dirty="0" smtClean="0">
                <a:solidFill>
                  <a:srgbClr val="3D3B24"/>
                </a:solidFill>
                <a:latin typeface="+mj-lt"/>
                <a:cs typeface="Arial"/>
              </a:rPr>
              <a:t>(7,2)) </a:t>
            </a:r>
            <a:r>
              <a:rPr sz="950" spc="0" dirty="0" smtClean="0">
                <a:solidFill>
                  <a:srgbClr val="534D21"/>
                </a:solidFill>
                <a:latin typeface="+mj-lt"/>
                <a:cs typeface="Arial"/>
              </a:rPr>
              <a:t>U</a:t>
            </a:r>
            <a:r>
              <a:rPr sz="950" spc="0" dirty="0" smtClean="0">
                <a:solidFill>
                  <a:srgbClr val="3D3B24"/>
                </a:solidFill>
                <a:latin typeface="+mj-lt"/>
                <a:cs typeface="Arial"/>
              </a:rPr>
              <a:t>N</a:t>
            </a:r>
            <a:r>
              <a:rPr sz="950" spc="0" dirty="0" smtClean="0">
                <a:solidFill>
                  <a:srgbClr val="615E20"/>
                </a:solidFill>
                <a:latin typeface="+mj-lt"/>
                <a:cs typeface="Arial"/>
              </a:rPr>
              <a:t>I</a:t>
            </a:r>
            <a:r>
              <a:rPr sz="950" spc="0" dirty="0" smtClean="0">
                <a:solidFill>
                  <a:srgbClr val="3D3B24"/>
                </a:solidFill>
                <a:latin typeface="+mj-lt"/>
                <a:cs typeface="Arial"/>
              </a:rPr>
              <a:t>QUE </a:t>
            </a:r>
            <a:r>
              <a:rPr sz="950" spc="4" dirty="0" smtClean="0">
                <a:solidFill>
                  <a:srgbClr val="3D3B24"/>
                </a:solidFill>
                <a:latin typeface="+mj-lt"/>
                <a:cs typeface="Arial"/>
              </a:rPr>
              <a:t> </a:t>
            </a:r>
            <a:r>
              <a:rPr sz="950" spc="0" dirty="0" smtClean="0">
                <a:solidFill>
                  <a:srgbClr val="534D21"/>
                </a:solidFill>
                <a:latin typeface="+mj-lt"/>
                <a:cs typeface="Arial"/>
              </a:rPr>
              <a:t>P</a:t>
            </a:r>
            <a:r>
              <a:rPr sz="950" spc="0" dirty="0" smtClean="0">
                <a:solidFill>
                  <a:srgbClr val="3D3B24"/>
                </a:solidFill>
                <a:latin typeface="+mj-lt"/>
                <a:cs typeface="Arial"/>
              </a:rPr>
              <a:t>R</a:t>
            </a:r>
            <a:r>
              <a:rPr sz="950" spc="0" dirty="0" smtClean="0">
                <a:solidFill>
                  <a:srgbClr val="70701D"/>
                </a:solidFill>
                <a:latin typeface="+mj-lt"/>
                <a:cs typeface="Arial"/>
              </a:rPr>
              <a:t>I</a:t>
            </a:r>
            <a:r>
              <a:rPr sz="950" spc="0" dirty="0" smtClean="0">
                <a:solidFill>
                  <a:srgbClr val="3D3B24"/>
                </a:solidFill>
                <a:latin typeface="+mj-lt"/>
                <a:cs typeface="Arial"/>
              </a:rPr>
              <a:t>MARY</a:t>
            </a:r>
            <a:endParaRPr sz="950" dirty="0">
              <a:latin typeface="+mj-lt"/>
              <a:cs typeface="Arial"/>
            </a:endParaRPr>
          </a:p>
          <a:p>
            <a:pPr marL="12700" marR="328112">
              <a:lnSpc>
                <a:spcPts val="1080"/>
              </a:lnSpc>
              <a:spcBef>
                <a:spcPts val="189"/>
              </a:spcBef>
            </a:pPr>
            <a:r>
              <a:rPr sz="950" dirty="0" smtClean="0">
                <a:solidFill>
                  <a:srgbClr val="615E20"/>
                </a:solidFill>
                <a:latin typeface="+mj-lt"/>
                <a:cs typeface="Arial"/>
              </a:rPr>
              <a:t>I</a:t>
            </a:r>
            <a:r>
              <a:rPr sz="950" dirty="0" smtClean="0">
                <a:solidFill>
                  <a:srgbClr val="3D3B24"/>
                </a:solidFill>
                <a:latin typeface="+mj-lt"/>
                <a:cs typeface="Arial"/>
              </a:rPr>
              <a:t>NDEX</a:t>
            </a:r>
            <a:r>
              <a:rPr sz="950" dirty="0" smtClean="0">
                <a:solidFill>
                  <a:srgbClr val="7BC00D"/>
                </a:solidFill>
                <a:latin typeface="+mj-lt"/>
                <a:cs typeface="Arial"/>
              </a:rPr>
              <a:t>.</a:t>
            </a:r>
            <a:r>
              <a:rPr sz="950" spc="59" dirty="0" smtClean="0">
                <a:solidFill>
                  <a:srgbClr val="7BC00D"/>
                </a:solidFill>
                <a:latin typeface="+mj-lt"/>
                <a:cs typeface="Arial"/>
              </a:rPr>
              <a:t> </a:t>
            </a:r>
            <a:r>
              <a:rPr sz="950" spc="0" dirty="0" smtClean="0">
                <a:solidFill>
                  <a:srgbClr val="3D3B24"/>
                </a:solidFill>
                <a:latin typeface="+mj-lt"/>
                <a:cs typeface="Arial"/>
              </a:rPr>
              <a:t>(Acco</a:t>
            </a:r>
            <a:r>
              <a:rPr sz="950" spc="0" dirty="0" smtClean="0">
                <a:solidFill>
                  <a:srgbClr val="534D21"/>
                </a:solidFill>
                <a:latin typeface="+mj-lt"/>
                <a:cs typeface="Arial"/>
              </a:rPr>
              <a:t>u</a:t>
            </a:r>
            <a:r>
              <a:rPr sz="950" spc="0" dirty="0" smtClean="0">
                <a:solidFill>
                  <a:srgbClr val="3D3B24"/>
                </a:solidFill>
                <a:latin typeface="+mj-lt"/>
                <a:cs typeface="Arial"/>
              </a:rPr>
              <a:t>nt_Num</a:t>
            </a:r>
            <a:r>
              <a:rPr sz="950" spc="0" dirty="0" smtClean="0">
                <a:solidFill>
                  <a:srgbClr val="534D21"/>
                </a:solidFill>
                <a:latin typeface="+mj-lt"/>
                <a:cs typeface="Arial"/>
              </a:rPr>
              <a:t>b</a:t>
            </a:r>
            <a:r>
              <a:rPr sz="950" spc="0" dirty="0" smtClean="0">
                <a:solidFill>
                  <a:srgbClr val="3D3B24"/>
                </a:solidFill>
                <a:latin typeface="+mj-lt"/>
                <a:cs typeface="Arial"/>
              </a:rPr>
              <a:t>er); </a:t>
            </a:r>
            <a:r>
              <a:rPr sz="950" spc="0" dirty="0" smtClean="0">
                <a:solidFill>
                  <a:srgbClr val="534D21"/>
                </a:solidFill>
                <a:latin typeface="+mj-lt"/>
                <a:cs typeface="Arial"/>
              </a:rPr>
              <a:t>L</a:t>
            </a:r>
            <a:r>
              <a:rPr sz="950" spc="0" dirty="0" smtClean="0">
                <a:solidFill>
                  <a:srgbClr val="3D3B24"/>
                </a:solidFill>
                <a:latin typeface="+mj-lt"/>
                <a:cs typeface="Arial"/>
              </a:rPr>
              <a:t>OG</a:t>
            </a:r>
            <a:r>
              <a:rPr sz="950" spc="-154" dirty="0" smtClean="0">
                <a:solidFill>
                  <a:srgbClr val="3D3B24"/>
                </a:solidFill>
                <a:latin typeface="+mj-lt"/>
                <a:cs typeface="Arial"/>
              </a:rPr>
              <a:t> </a:t>
            </a:r>
            <a:r>
              <a:rPr sz="950" spc="0" dirty="0" smtClean="0">
                <a:solidFill>
                  <a:srgbClr val="3D3B24"/>
                </a:solidFill>
                <a:latin typeface="+mj-lt"/>
                <a:cs typeface="Arial"/>
              </a:rPr>
              <a:t>O</a:t>
            </a:r>
            <a:r>
              <a:rPr sz="950" spc="0" dirty="0" smtClean="0">
                <a:solidFill>
                  <a:srgbClr val="534D21"/>
                </a:solidFill>
                <a:latin typeface="+mj-lt"/>
                <a:cs typeface="Arial"/>
              </a:rPr>
              <a:t>FF</a:t>
            </a:r>
            <a:r>
              <a:rPr sz="950" spc="0" dirty="0" smtClean="0">
                <a:solidFill>
                  <a:srgbClr val="3D3B24"/>
                </a:solidFill>
                <a:latin typeface="+mj-lt"/>
                <a:cs typeface="Arial"/>
              </a:rPr>
              <a:t>;</a:t>
            </a:r>
            <a:endParaRPr sz="950" dirty="0">
              <a:latin typeface="+mj-lt"/>
              <a:cs typeface="Arial"/>
            </a:endParaRPr>
          </a:p>
        </p:txBody>
      </p:sp>
      <p:sp>
        <p:nvSpPr>
          <p:cNvPr id="52" name="object 6"/>
          <p:cNvSpPr txBox="1"/>
          <p:nvPr/>
        </p:nvSpPr>
        <p:spPr>
          <a:xfrm>
            <a:off x="916756" y="3508904"/>
            <a:ext cx="3718657" cy="721040"/>
          </a:xfrm>
          <a:prstGeom prst="rect">
            <a:avLst/>
          </a:prstGeom>
        </p:spPr>
        <p:txBody>
          <a:bodyPr wrap="square" lIns="0" tIns="0" rIns="0" bIns="0" rtlCol="0">
            <a:noAutofit/>
          </a:bodyPr>
          <a:lstStyle/>
          <a:p>
            <a:pPr marL="12700" marR="12491">
              <a:lnSpc>
                <a:spcPts val="1250"/>
              </a:lnSpc>
              <a:spcBef>
                <a:spcPts val="62"/>
              </a:spcBef>
            </a:pPr>
            <a:r>
              <a:rPr sz="1100" dirty="0" smtClean="0">
                <a:solidFill>
                  <a:srgbClr val="464454"/>
                </a:solidFill>
                <a:latin typeface="+mj-lt"/>
                <a:cs typeface="Arial"/>
              </a:rPr>
              <a:t>Notes.:</a:t>
            </a:r>
            <a:endParaRPr sz="1100" dirty="0">
              <a:latin typeface="+mj-lt"/>
              <a:cs typeface="Arial"/>
            </a:endParaRPr>
          </a:p>
          <a:p>
            <a:pPr marL="239031" indent="-210328">
              <a:lnSpc>
                <a:spcPts val="2180"/>
              </a:lnSpc>
              <a:spcBef>
                <a:spcPts val="226"/>
              </a:spcBef>
            </a:pPr>
            <a:r>
              <a:rPr sz="1150" spc="0" dirty="0" smtClean="0">
                <a:solidFill>
                  <a:srgbClr val="2EB6DA"/>
                </a:solidFill>
                <a:latin typeface="+mj-lt"/>
                <a:cs typeface="Arial"/>
              </a:rPr>
              <a:t>,,,.</a:t>
            </a:r>
            <a:r>
              <a:rPr sz="1150" spc="-3" dirty="0" smtClean="0">
                <a:solidFill>
                  <a:srgbClr val="2EB6DA"/>
                </a:solidFill>
                <a:latin typeface="+mj-lt"/>
                <a:cs typeface="Arial"/>
              </a:rPr>
              <a:t> </a:t>
            </a:r>
            <a:r>
              <a:rPr sz="1150" spc="0" dirty="0" smtClean="0">
                <a:solidFill>
                  <a:srgbClr val="2F485B"/>
                </a:solidFill>
                <a:latin typeface="+mj-lt"/>
                <a:cs typeface="Arial"/>
              </a:rPr>
              <a:t>F</a:t>
            </a:r>
            <a:r>
              <a:rPr sz="1150" spc="0" dirty="0" smtClean="0">
                <a:solidFill>
                  <a:srgbClr val="5B5768"/>
                </a:solidFill>
                <a:latin typeface="+mj-lt"/>
                <a:cs typeface="Arial"/>
              </a:rPr>
              <a:t>asUoad</a:t>
            </a:r>
            <a:r>
              <a:rPr sz="1150" spc="75" dirty="0" smtClean="0">
                <a:solidFill>
                  <a:srgbClr val="5B5768"/>
                </a:solidFill>
                <a:latin typeface="+mj-lt"/>
                <a:cs typeface="Arial"/>
              </a:rPr>
              <a:t> </a:t>
            </a:r>
            <a:r>
              <a:rPr sz="1150" spc="0" dirty="0" smtClean="0">
                <a:solidFill>
                  <a:srgbClr val="5B5768"/>
                </a:solidFill>
                <a:latin typeface="+mj-lt"/>
                <a:cs typeface="Arial"/>
              </a:rPr>
              <a:t>p</a:t>
            </a:r>
            <a:r>
              <a:rPr sz="1150" spc="0" dirty="0" smtClean="0">
                <a:solidFill>
                  <a:srgbClr val="464454"/>
                </a:solidFill>
                <a:latin typeface="+mj-lt"/>
                <a:cs typeface="Arial"/>
              </a:rPr>
              <a:t>e</a:t>
            </a:r>
            <a:r>
              <a:rPr sz="1150" spc="0" dirty="0" smtClean="0">
                <a:solidFill>
                  <a:srgbClr val="5B5768"/>
                </a:solidFill>
                <a:latin typeface="+mj-lt"/>
                <a:cs typeface="Arial"/>
              </a:rPr>
              <a:t>rmits</a:t>
            </a:r>
            <a:r>
              <a:rPr sz="1150" spc="4" dirty="0" smtClean="0">
                <a:solidFill>
                  <a:srgbClr val="5B5768"/>
                </a:solidFill>
                <a:latin typeface="+mj-lt"/>
                <a:cs typeface="Arial"/>
              </a:rPr>
              <a:t> </a:t>
            </a:r>
            <a:r>
              <a:rPr sz="1150" spc="0" dirty="0" smtClean="0">
                <a:solidFill>
                  <a:srgbClr val="5B5768"/>
                </a:solidFill>
                <a:latin typeface="+mj-lt"/>
                <a:cs typeface="Arial"/>
              </a:rPr>
              <a:t>co</a:t>
            </a:r>
            <a:r>
              <a:rPr sz="1150" spc="0" dirty="0" smtClean="0">
                <a:solidFill>
                  <a:srgbClr val="6A6878"/>
                </a:solidFill>
                <a:latin typeface="+mj-lt"/>
                <a:cs typeface="Arial"/>
              </a:rPr>
              <a:t>nv</a:t>
            </a:r>
            <a:r>
              <a:rPr sz="1150" spc="0" dirty="0" smtClean="0">
                <a:solidFill>
                  <a:srgbClr val="5B5768"/>
                </a:solidFill>
                <a:latin typeface="+mj-lt"/>
                <a:cs typeface="Arial"/>
              </a:rPr>
              <a:t>ersion</a:t>
            </a:r>
            <a:r>
              <a:rPr sz="1150" spc="75" dirty="0" smtClean="0">
                <a:solidFill>
                  <a:srgbClr val="5B5768"/>
                </a:solidFill>
                <a:latin typeface="+mj-lt"/>
                <a:cs typeface="Arial"/>
              </a:rPr>
              <a:t> </a:t>
            </a:r>
            <a:r>
              <a:rPr sz="1150" spc="0" dirty="0" smtClean="0">
                <a:solidFill>
                  <a:srgbClr val="5B5768"/>
                </a:solidFill>
                <a:latin typeface="+mj-lt"/>
                <a:cs typeface="Arial"/>
              </a:rPr>
              <a:t>from </a:t>
            </a:r>
            <a:r>
              <a:rPr sz="1150" spc="20" dirty="0" smtClean="0">
                <a:solidFill>
                  <a:srgbClr val="5B5768"/>
                </a:solidFill>
                <a:latin typeface="+mj-lt"/>
                <a:cs typeface="Arial"/>
              </a:rPr>
              <a:t> </a:t>
            </a:r>
            <a:r>
              <a:rPr sz="1150" spc="0" dirty="0" smtClean="0">
                <a:solidFill>
                  <a:srgbClr val="5B5768"/>
                </a:solidFill>
                <a:latin typeface="+mj-lt"/>
                <a:cs typeface="Arial"/>
              </a:rPr>
              <a:t>on</a:t>
            </a:r>
            <a:r>
              <a:rPr sz="1150" spc="0" dirty="0" smtClean="0">
                <a:solidFill>
                  <a:srgbClr val="464454"/>
                </a:solidFill>
                <a:latin typeface="+mj-lt"/>
                <a:cs typeface="Arial"/>
              </a:rPr>
              <a:t>e</a:t>
            </a:r>
            <a:r>
              <a:rPr sz="1150" spc="75" dirty="0" smtClean="0">
                <a:solidFill>
                  <a:srgbClr val="464454"/>
                </a:solidFill>
                <a:latin typeface="+mj-lt"/>
                <a:cs typeface="Arial"/>
              </a:rPr>
              <a:t> </a:t>
            </a:r>
            <a:r>
              <a:rPr sz="1150" spc="0" dirty="0" smtClean="0">
                <a:solidFill>
                  <a:srgbClr val="5B5768"/>
                </a:solidFill>
                <a:latin typeface="+mj-lt"/>
                <a:cs typeface="Arial"/>
              </a:rPr>
              <a:t>data</a:t>
            </a:r>
            <a:r>
              <a:rPr sz="1150" spc="150" dirty="0" smtClean="0">
                <a:solidFill>
                  <a:srgbClr val="5B5768"/>
                </a:solidFill>
                <a:latin typeface="+mj-lt"/>
                <a:cs typeface="Arial"/>
              </a:rPr>
              <a:t> </a:t>
            </a:r>
            <a:r>
              <a:rPr sz="1150" spc="0" dirty="0" smtClean="0">
                <a:solidFill>
                  <a:srgbClr val="5B5768"/>
                </a:solidFill>
                <a:latin typeface="+mj-lt"/>
                <a:cs typeface="Arial"/>
              </a:rPr>
              <a:t>type</a:t>
            </a:r>
            <a:r>
              <a:rPr sz="1150" spc="216" dirty="0" smtClean="0">
                <a:solidFill>
                  <a:srgbClr val="5B5768"/>
                </a:solidFill>
                <a:latin typeface="+mj-lt"/>
                <a:cs typeface="Arial"/>
              </a:rPr>
              <a:t> </a:t>
            </a:r>
            <a:r>
              <a:rPr sz="1150" spc="0" dirty="0" smtClean="0">
                <a:solidFill>
                  <a:srgbClr val="5B5768"/>
                </a:solidFill>
                <a:latin typeface="+mj-lt"/>
                <a:cs typeface="Arial"/>
              </a:rPr>
              <a:t>to another</a:t>
            </a:r>
            <a:r>
              <a:rPr sz="1150" spc="0" dirty="0" smtClean="0">
                <a:solidFill>
                  <a:srgbClr val="7B787E"/>
                </a:solidFill>
                <a:latin typeface="+mj-lt"/>
                <a:cs typeface="Arial"/>
              </a:rPr>
              <a:t>,</a:t>
            </a:r>
            <a:r>
              <a:rPr sz="1150" spc="75" dirty="0" smtClean="0">
                <a:solidFill>
                  <a:srgbClr val="7B787E"/>
                </a:solidFill>
                <a:latin typeface="+mj-lt"/>
                <a:cs typeface="Arial"/>
              </a:rPr>
              <a:t> </a:t>
            </a:r>
            <a:r>
              <a:rPr sz="1150" spc="0" dirty="0" smtClean="0">
                <a:solidFill>
                  <a:srgbClr val="5B5768"/>
                </a:solidFill>
                <a:latin typeface="+mj-lt"/>
                <a:cs typeface="Arial"/>
              </a:rPr>
              <a:t>once</a:t>
            </a:r>
            <a:r>
              <a:rPr sz="1150" spc="168" dirty="0" smtClean="0">
                <a:solidFill>
                  <a:srgbClr val="5B5768"/>
                </a:solidFill>
                <a:latin typeface="+mj-lt"/>
                <a:cs typeface="Arial"/>
              </a:rPr>
              <a:t> </a:t>
            </a:r>
            <a:r>
              <a:rPr sz="1150" spc="0" dirty="0" smtClean="0">
                <a:solidFill>
                  <a:srgbClr val="5B5768"/>
                </a:solidFill>
                <a:latin typeface="+mj-lt"/>
                <a:cs typeface="Arial"/>
              </a:rPr>
              <a:t>for</a:t>
            </a:r>
            <a:r>
              <a:rPr sz="1150" spc="195" dirty="0" smtClean="0">
                <a:solidFill>
                  <a:srgbClr val="5B5768"/>
                </a:solidFill>
                <a:latin typeface="+mj-lt"/>
                <a:cs typeface="Arial"/>
              </a:rPr>
              <a:t> </a:t>
            </a:r>
            <a:r>
              <a:rPr sz="1150" spc="0" dirty="0" smtClean="0">
                <a:solidFill>
                  <a:srgbClr val="5B5768"/>
                </a:solidFill>
                <a:latin typeface="+mj-lt"/>
                <a:cs typeface="Arial"/>
              </a:rPr>
              <a:t>ea</a:t>
            </a:r>
            <a:r>
              <a:rPr sz="1150" spc="0" dirty="0" smtClean="0">
                <a:solidFill>
                  <a:srgbClr val="6A6878"/>
                </a:solidFill>
                <a:latin typeface="+mj-lt"/>
                <a:cs typeface="Arial"/>
              </a:rPr>
              <a:t>c</a:t>
            </a:r>
            <a:r>
              <a:rPr sz="1150" spc="0" dirty="0" smtClean="0">
                <a:solidFill>
                  <a:srgbClr val="5B5768"/>
                </a:solidFill>
                <a:latin typeface="+mj-lt"/>
                <a:cs typeface="Arial"/>
              </a:rPr>
              <a:t>h</a:t>
            </a:r>
            <a:r>
              <a:rPr sz="1150" spc="146" dirty="0" smtClean="0">
                <a:solidFill>
                  <a:srgbClr val="5B5768"/>
                </a:solidFill>
                <a:latin typeface="+mj-lt"/>
                <a:cs typeface="Arial"/>
              </a:rPr>
              <a:t> </a:t>
            </a:r>
            <a:r>
              <a:rPr sz="1150" spc="0" dirty="0" smtClean="0">
                <a:solidFill>
                  <a:srgbClr val="5B5768"/>
                </a:solidFill>
                <a:latin typeface="+mj-lt"/>
                <a:cs typeface="Arial"/>
              </a:rPr>
              <a:t>colum</a:t>
            </a:r>
            <a:r>
              <a:rPr sz="1150" spc="0" dirty="0" smtClean="0">
                <a:solidFill>
                  <a:srgbClr val="6A6878"/>
                </a:solidFill>
                <a:latin typeface="+mj-lt"/>
                <a:cs typeface="Arial"/>
              </a:rPr>
              <a:t>n</a:t>
            </a:r>
            <a:r>
              <a:rPr sz="1150" spc="0" dirty="0" smtClean="0">
                <a:solidFill>
                  <a:srgbClr val="785353"/>
                </a:solidFill>
                <a:latin typeface="+mj-lt"/>
                <a:cs typeface="Arial"/>
              </a:rPr>
              <a:t>.</a:t>
            </a:r>
            <a:endParaRPr sz="1150" dirty="0">
              <a:latin typeface="+mj-lt"/>
              <a:cs typeface="Arial"/>
            </a:endParaRPr>
          </a:p>
        </p:txBody>
      </p:sp>
      <p:sp>
        <p:nvSpPr>
          <p:cNvPr id="53" name="object 5"/>
          <p:cNvSpPr txBox="1"/>
          <p:nvPr/>
        </p:nvSpPr>
        <p:spPr>
          <a:xfrm>
            <a:off x="774091" y="4886813"/>
            <a:ext cx="4470582" cy="739061"/>
          </a:xfrm>
          <a:prstGeom prst="rect">
            <a:avLst/>
          </a:prstGeom>
        </p:spPr>
        <p:txBody>
          <a:bodyPr wrap="square" lIns="0" tIns="0" rIns="0" bIns="0" rtlCol="0">
            <a:noAutofit/>
          </a:bodyPr>
          <a:lstStyle/>
          <a:p>
            <a:pPr marL="12700" marR="23622">
              <a:lnSpc>
                <a:spcPts val="1300"/>
              </a:lnSpc>
              <a:spcBef>
                <a:spcPts val="65"/>
              </a:spcBef>
            </a:pPr>
            <a:r>
              <a:rPr sz="1150" dirty="0" smtClean="0">
                <a:solidFill>
                  <a:srgbClr val="2EB6DA"/>
                </a:solidFill>
                <a:latin typeface="+mj-lt"/>
                <a:cs typeface="Arial"/>
              </a:rPr>
              <a:t>,</a:t>
            </a:r>
            <a:r>
              <a:rPr sz="1150" dirty="0" smtClean="0">
                <a:solidFill>
                  <a:srgbClr val="464454"/>
                </a:solidFill>
                <a:latin typeface="+mj-lt"/>
                <a:cs typeface="Arial"/>
              </a:rPr>
              <a:t>I</a:t>
            </a:r>
            <a:r>
              <a:rPr sz="1150" dirty="0" smtClean="0">
                <a:solidFill>
                  <a:srgbClr val="6A6878"/>
                </a:solidFill>
                <a:latin typeface="+mj-lt"/>
                <a:cs typeface="Arial"/>
              </a:rPr>
              <a:t>n</a:t>
            </a:r>
            <a:r>
              <a:rPr sz="1150" dirty="0" smtClean="0">
                <a:solidFill>
                  <a:srgbClr val="5B5768"/>
                </a:solidFill>
                <a:latin typeface="+mj-lt"/>
                <a:cs typeface="Arial"/>
              </a:rPr>
              <a:t>clud</a:t>
            </a:r>
            <a:r>
              <a:rPr sz="1150" dirty="0" smtClean="0">
                <a:solidFill>
                  <a:srgbClr val="785353"/>
                </a:solidFill>
                <a:latin typeface="+mj-lt"/>
                <a:cs typeface="Arial"/>
              </a:rPr>
              <a:t>i</a:t>
            </a:r>
            <a:r>
              <a:rPr sz="1150" dirty="0" smtClean="0">
                <a:solidFill>
                  <a:srgbClr val="5B5768"/>
                </a:solidFill>
                <a:latin typeface="+mj-lt"/>
                <a:cs typeface="Arial"/>
              </a:rPr>
              <a:t>ng</a:t>
            </a:r>
            <a:r>
              <a:rPr sz="1150" spc="75" dirty="0" smtClean="0">
                <a:solidFill>
                  <a:srgbClr val="5B5768"/>
                </a:solidFill>
                <a:latin typeface="+mj-lt"/>
                <a:cs typeface="Arial"/>
              </a:rPr>
              <a:t> </a:t>
            </a:r>
            <a:r>
              <a:rPr sz="1150" spc="0" dirty="0" smtClean="0">
                <a:solidFill>
                  <a:srgbClr val="5B5768"/>
                </a:solidFill>
                <a:latin typeface="+mj-lt"/>
                <a:cs typeface="Arial"/>
              </a:rPr>
              <a:t>optional</a:t>
            </a:r>
            <a:r>
              <a:rPr sz="1150" spc="52" dirty="0" smtClean="0">
                <a:solidFill>
                  <a:srgbClr val="5B5768"/>
                </a:solidFill>
                <a:latin typeface="+mj-lt"/>
                <a:cs typeface="Arial"/>
              </a:rPr>
              <a:t> </a:t>
            </a:r>
            <a:r>
              <a:rPr sz="1150" spc="0" dirty="0" smtClean="0">
                <a:solidFill>
                  <a:srgbClr val="6A6878"/>
                </a:solidFill>
                <a:latin typeface="+mj-lt"/>
                <a:cs typeface="Arial"/>
              </a:rPr>
              <a:t>c</a:t>
            </a:r>
            <a:r>
              <a:rPr sz="1150" spc="0" dirty="0" smtClean="0">
                <a:solidFill>
                  <a:srgbClr val="5B5768"/>
                </a:solidFill>
                <a:latin typeface="+mj-lt"/>
                <a:cs typeface="Arial"/>
              </a:rPr>
              <a:t>olumn </a:t>
            </a:r>
            <a:r>
              <a:rPr sz="1150" spc="67" dirty="0" smtClean="0">
                <a:solidFill>
                  <a:srgbClr val="5B5768"/>
                </a:solidFill>
                <a:latin typeface="+mj-lt"/>
                <a:cs typeface="Arial"/>
              </a:rPr>
              <a:t> </a:t>
            </a:r>
            <a:r>
              <a:rPr sz="1150" spc="0" dirty="0" smtClean="0">
                <a:solidFill>
                  <a:srgbClr val="5B5768"/>
                </a:solidFill>
                <a:latin typeface="+mj-lt"/>
                <a:cs typeface="Arial"/>
              </a:rPr>
              <a:t>n</a:t>
            </a:r>
            <a:r>
              <a:rPr sz="1150" spc="0" dirty="0" smtClean="0">
                <a:solidFill>
                  <a:srgbClr val="464454"/>
                </a:solidFill>
                <a:latin typeface="+mj-lt"/>
                <a:cs typeface="Arial"/>
              </a:rPr>
              <a:t>a</a:t>
            </a:r>
            <a:r>
              <a:rPr sz="1150" spc="0" dirty="0" smtClean="0">
                <a:solidFill>
                  <a:srgbClr val="5B5768"/>
                </a:solidFill>
                <a:latin typeface="+mj-lt"/>
                <a:cs typeface="Arial"/>
              </a:rPr>
              <a:t>me</a:t>
            </a:r>
            <a:r>
              <a:rPr sz="1150" spc="0" dirty="0" smtClean="0">
                <a:solidFill>
                  <a:srgbClr val="6A6878"/>
                </a:solidFill>
                <a:latin typeface="+mj-lt"/>
                <a:cs typeface="Arial"/>
              </a:rPr>
              <a:t>s</a:t>
            </a:r>
            <a:r>
              <a:rPr sz="1150" spc="117" dirty="0" smtClean="0">
                <a:solidFill>
                  <a:srgbClr val="6A6878"/>
                </a:solidFill>
                <a:latin typeface="+mj-lt"/>
                <a:cs typeface="Arial"/>
              </a:rPr>
              <a:t> </a:t>
            </a:r>
            <a:r>
              <a:rPr sz="1150" spc="0" dirty="0" smtClean="0">
                <a:solidFill>
                  <a:srgbClr val="6A6878"/>
                </a:solidFill>
                <a:latin typeface="+mj-lt"/>
                <a:cs typeface="Arial"/>
              </a:rPr>
              <a:t>w</a:t>
            </a:r>
            <a:r>
              <a:rPr sz="1150" spc="0" dirty="0" smtClean="0">
                <a:solidFill>
                  <a:srgbClr val="785353"/>
                </a:solidFill>
                <a:latin typeface="+mj-lt"/>
                <a:cs typeface="Arial"/>
              </a:rPr>
              <a:t>i</a:t>
            </a:r>
            <a:r>
              <a:rPr sz="1150" spc="0" dirty="0" smtClean="0">
                <a:solidFill>
                  <a:srgbClr val="5B5768"/>
                </a:solidFill>
                <a:latin typeface="+mj-lt"/>
                <a:cs typeface="Arial"/>
              </a:rPr>
              <a:t>th</a:t>
            </a:r>
            <a:r>
              <a:rPr sz="1150" spc="75" dirty="0" smtClean="0">
                <a:solidFill>
                  <a:srgbClr val="5B5768"/>
                </a:solidFill>
                <a:latin typeface="+mj-lt"/>
                <a:cs typeface="Arial"/>
              </a:rPr>
              <a:t> </a:t>
            </a:r>
            <a:r>
              <a:rPr sz="1150" spc="0" dirty="0" smtClean="0">
                <a:solidFill>
                  <a:srgbClr val="5B5768"/>
                </a:solidFill>
                <a:latin typeface="+mj-lt"/>
                <a:cs typeface="Arial"/>
              </a:rPr>
              <a:t>the </a:t>
            </a:r>
            <a:r>
              <a:rPr sz="1150" spc="10" dirty="0" smtClean="0">
                <a:solidFill>
                  <a:srgbClr val="5B5768"/>
                </a:solidFill>
                <a:latin typeface="+mj-lt"/>
                <a:cs typeface="Arial"/>
              </a:rPr>
              <a:t> </a:t>
            </a:r>
            <a:r>
              <a:rPr sz="1150" spc="0" dirty="0" smtClean="0">
                <a:solidFill>
                  <a:srgbClr val="5B5768"/>
                </a:solidFill>
                <a:latin typeface="+mj-lt"/>
                <a:cs typeface="Arial"/>
              </a:rPr>
              <a:t>INS</a:t>
            </a:r>
            <a:r>
              <a:rPr sz="1150" spc="0" dirty="0" smtClean="0">
                <a:solidFill>
                  <a:srgbClr val="2F485B"/>
                </a:solidFill>
                <a:latin typeface="+mj-lt"/>
                <a:cs typeface="Arial"/>
              </a:rPr>
              <a:t>E</a:t>
            </a:r>
            <a:r>
              <a:rPr sz="1150" spc="0" dirty="0" smtClean="0">
                <a:solidFill>
                  <a:srgbClr val="5B5768"/>
                </a:solidFill>
                <a:latin typeface="+mj-lt"/>
                <a:cs typeface="Arial"/>
              </a:rPr>
              <a:t>R</a:t>
            </a:r>
            <a:r>
              <a:rPr sz="1150" spc="0" dirty="0" smtClean="0">
                <a:solidFill>
                  <a:srgbClr val="5B4148"/>
                </a:solidFill>
                <a:latin typeface="+mj-lt"/>
                <a:cs typeface="Arial"/>
              </a:rPr>
              <a:t>T</a:t>
            </a:r>
            <a:endParaRPr sz="1150" dirty="0">
              <a:latin typeface="+mj-lt"/>
              <a:cs typeface="Arial"/>
            </a:endParaRPr>
          </a:p>
          <a:p>
            <a:pPr marL="138439" marR="23622">
              <a:lnSpc>
                <a:spcPct val="95825"/>
              </a:lnSpc>
              <a:spcBef>
                <a:spcPts val="862"/>
              </a:spcBef>
            </a:pPr>
            <a:r>
              <a:rPr sz="1150" dirty="0" smtClean="0">
                <a:solidFill>
                  <a:srgbClr val="5B5768"/>
                </a:solidFill>
                <a:latin typeface="+mj-lt"/>
                <a:cs typeface="Arial"/>
              </a:rPr>
              <a:t>Statement </a:t>
            </a:r>
            <a:r>
              <a:rPr sz="1150" spc="79" dirty="0" smtClean="0">
                <a:solidFill>
                  <a:srgbClr val="5B5768"/>
                </a:solidFill>
                <a:latin typeface="+mj-lt"/>
                <a:cs typeface="Arial"/>
              </a:rPr>
              <a:t> </a:t>
            </a:r>
            <a:r>
              <a:rPr sz="1150" spc="0" dirty="0" smtClean="0">
                <a:solidFill>
                  <a:srgbClr val="5B5768"/>
                </a:solidFill>
                <a:latin typeface="+mj-lt"/>
                <a:cs typeface="Arial"/>
              </a:rPr>
              <a:t>pro</a:t>
            </a:r>
            <a:r>
              <a:rPr sz="1150" spc="0" dirty="0" smtClean="0">
                <a:solidFill>
                  <a:srgbClr val="6A6878"/>
                </a:solidFill>
                <a:latin typeface="+mj-lt"/>
                <a:cs typeface="Arial"/>
              </a:rPr>
              <a:t>v</a:t>
            </a:r>
            <a:r>
              <a:rPr sz="1150" spc="0" dirty="0" smtClean="0">
                <a:solidFill>
                  <a:srgbClr val="5B5768"/>
                </a:solidFill>
                <a:latin typeface="+mj-lt"/>
                <a:cs typeface="Arial"/>
              </a:rPr>
              <a:t>ides</a:t>
            </a:r>
            <a:r>
              <a:rPr sz="1150" spc="282" dirty="0" smtClean="0">
                <a:solidFill>
                  <a:srgbClr val="5B5768"/>
                </a:solidFill>
                <a:latin typeface="+mj-lt"/>
                <a:cs typeface="Arial"/>
              </a:rPr>
              <a:t> </a:t>
            </a:r>
            <a:r>
              <a:rPr sz="1150" spc="0" dirty="0" smtClean="0">
                <a:solidFill>
                  <a:srgbClr val="5B5768"/>
                </a:solidFill>
                <a:latin typeface="+mj-lt"/>
                <a:cs typeface="Arial"/>
              </a:rPr>
              <a:t>script</a:t>
            </a:r>
            <a:r>
              <a:rPr sz="1150" spc="4" dirty="0" smtClean="0">
                <a:solidFill>
                  <a:srgbClr val="5B5768"/>
                </a:solidFill>
                <a:latin typeface="+mj-lt"/>
                <a:cs typeface="Arial"/>
              </a:rPr>
              <a:t> </a:t>
            </a:r>
            <a:r>
              <a:rPr sz="1150" spc="0" dirty="0" smtClean="0">
                <a:solidFill>
                  <a:srgbClr val="5B5768"/>
                </a:solidFill>
                <a:latin typeface="+mj-lt"/>
                <a:cs typeface="Arial"/>
              </a:rPr>
              <a:t>documen</a:t>
            </a:r>
            <a:r>
              <a:rPr sz="1150" spc="0" dirty="0" smtClean="0">
                <a:solidFill>
                  <a:srgbClr val="464454"/>
                </a:solidFill>
                <a:latin typeface="+mj-lt"/>
                <a:cs typeface="Arial"/>
              </a:rPr>
              <a:t>t</a:t>
            </a:r>
            <a:r>
              <a:rPr sz="1150" spc="0" dirty="0" smtClean="0">
                <a:solidFill>
                  <a:srgbClr val="5B5768"/>
                </a:solidFill>
                <a:latin typeface="+mj-lt"/>
                <a:cs typeface="Arial"/>
              </a:rPr>
              <a:t>ation </a:t>
            </a:r>
            <a:r>
              <a:rPr sz="1150" spc="84" dirty="0" smtClean="0">
                <a:solidFill>
                  <a:srgbClr val="5B5768"/>
                </a:solidFill>
                <a:latin typeface="+mj-lt"/>
                <a:cs typeface="Arial"/>
              </a:rPr>
              <a:t> </a:t>
            </a:r>
            <a:r>
              <a:rPr sz="1150" spc="0" dirty="0" smtClean="0">
                <a:solidFill>
                  <a:srgbClr val="6A6878"/>
                </a:solidFill>
                <a:latin typeface="+mj-lt"/>
                <a:cs typeface="Arial"/>
              </a:rPr>
              <a:t>w</a:t>
            </a:r>
            <a:r>
              <a:rPr sz="1150" spc="0" dirty="0" smtClean="0">
                <a:solidFill>
                  <a:srgbClr val="5B5768"/>
                </a:solidFill>
                <a:latin typeface="+mj-lt"/>
                <a:cs typeface="Arial"/>
              </a:rPr>
              <a:t>h</a:t>
            </a:r>
            <a:r>
              <a:rPr sz="1150" spc="0" dirty="0" smtClean="0">
                <a:solidFill>
                  <a:srgbClr val="6A6878"/>
                </a:solidFill>
                <a:latin typeface="+mj-lt"/>
                <a:cs typeface="Arial"/>
              </a:rPr>
              <a:t>k</a:t>
            </a:r>
            <a:r>
              <a:rPr sz="1150" spc="0" dirty="0" smtClean="0">
                <a:solidFill>
                  <a:srgbClr val="5B5768"/>
                </a:solidFill>
                <a:latin typeface="+mj-lt"/>
                <a:cs typeface="Arial"/>
              </a:rPr>
              <a:t>h</a:t>
            </a:r>
            <a:r>
              <a:rPr sz="1150" spc="129" dirty="0" smtClean="0">
                <a:solidFill>
                  <a:srgbClr val="5B5768"/>
                </a:solidFill>
                <a:latin typeface="+mj-lt"/>
                <a:cs typeface="Arial"/>
              </a:rPr>
              <a:t> </a:t>
            </a:r>
            <a:r>
              <a:rPr sz="1150" spc="0" dirty="0" smtClean="0">
                <a:solidFill>
                  <a:srgbClr val="5B5768"/>
                </a:solidFill>
                <a:latin typeface="+mj-lt"/>
                <a:cs typeface="Arial"/>
              </a:rPr>
              <a:t>ma</a:t>
            </a:r>
            <a:r>
              <a:rPr sz="1150" spc="0" dirty="0" smtClean="0">
                <a:solidFill>
                  <a:srgbClr val="6A6878"/>
                </a:solidFill>
                <a:latin typeface="+mj-lt"/>
                <a:cs typeface="Arial"/>
              </a:rPr>
              <a:t>y</a:t>
            </a:r>
            <a:endParaRPr sz="1150" dirty="0">
              <a:latin typeface="+mj-lt"/>
              <a:cs typeface="Arial"/>
            </a:endParaRPr>
          </a:p>
          <a:p>
            <a:pPr marL="147584">
              <a:lnSpc>
                <a:spcPct val="95825"/>
              </a:lnSpc>
              <a:spcBef>
                <a:spcPts val="761"/>
              </a:spcBef>
            </a:pPr>
            <a:r>
              <a:rPr sz="1150" dirty="0" smtClean="0">
                <a:solidFill>
                  <a:srgbClr val="464454"/>
                </a:solidFill>
                <a:latin typeface="+mj-lt"/>
                <a:cs typeface="Arial"/>
              </a:rPr>
              <a:t>a</a:t>
            </a:r>
            <a:r>
              <a:rPr sz="1150" dirty="0" smtClean="0">
                <a:solidFill>
                  <a:srgbClr val="5B5768"/>
                </a:solidFill>
                <a:latin typeface="+mj-lt"/>
                <a:cs typeface="Arial"/>
              </a:rPr>
              <a:t>id</a:t>
            </a:r>
            <a:r>
              <a:rPr sz="1150" spc="129" dirty="0" smtClean="0">
                <a:solidFill>
                  <a:srgbClr val="5B5768"/>
                </a:solidFill>
                <a:latin typeface="+mj-lt"/>
                <a:cs typeface="Arial"/>
              </a:rPr>
              <a:t> </a:t>
            </a:r>
            <a:r>
              <a:rPr sz="1150" spc="0" dirty="0" smtClean="0">
                <a:solidFill>
                  <a:srgbClr val="5B5768"/>
                </a:solidFill>
                <a:latin typeface="+mj-lt"/>
                <a:cs typeface="Arial"/>
              </a:rPr>
              <a:t>in</a:t>
            </a:r>
            <a:r>
              <a:rPr sz="1150" spc="75" dirty="0" smtClean="0">
                <a:solidFill>
                  <a:srgbClr val="5B5768"/>
                </a:solidFill>
                <a:latin typeface="+mj-lt"/>
                <a:cs typeface="Arial"/>
              </a:rPr>
              <a:t> </a:t>
            </a:r>
            <a:r>
              <a:rPr sz="1150" spc="0" dirty="0" smtClean="0">
                <a:solidFill>
                  <a:srgbClr val="5B5768"/>
                </a:solidFill>
                <a:latin typeface="+mj-lt"/>
                <a:cs typeface="Arial"/>
              </a:rPr>
              <a:t>the</a:t>
            </a:r>
            <a:r>
              <a:rPr sz="1150" spc="75" dirty="0" smtClean="0">
                <a:solidFill>
                  <a:srgbClr val="5B5768"/>
                </a:solidFill>
                <a:latin typeface="+mj-lt"/>
                <a:cs typeface="Arial"/>
              </a:rPr>
              <a:t> </a:t>
            </a:r>
            <a:r>
              <a:rPr sz="1150" spc="0" dirty="0" smtClean="0">
                <a:solidFill>
                  <a:srgbClr val="5B5768"/>
                </a:solidFill>
                <a:latin typeface="+mj-lt"/>
                <a:cs typeface="Arial"/>
              </a:rPr>
              <a:t>future </a:t>
            </a:r>
            <a:r>
              <a:rPr sz="1150" spc="29" dirty="0" smtClean="0">
                <a:solidFill>
                  <a:srgbClr val="5B5768"/>
                </a:solidFill>
                <a:latin typeface="+mj-lt"/>
                <a:cs typeface="Arial"/>
              </a:rPr>
              <a:t> </a:t>
            </a:r>
            <a:r>
              <a:rPr sz="1150" spc="0" dirty="0" smtClean="0">
                <a:solidFill>
                  <a:srgbClr val="6A6878"/>
                </a:solidFill>
                <a:latin typeface="+mj-lt"/>
                <a:cs typeface="Arial"/>
              </a:rPr>
              <a:t>wh</a:t>
            </a:r>
            <a:r>
              <a:rPr sz="1150" spc="0" dirty="0" smtClean="0">
                <a:solidFill>
                  <a:srgbClr val="5B5768"/>
                </a:solidFill>
                <a:latin typeface="+mj-lt"/>
                <a:cs typeface="Arial"/>
              </a:rPr>
              <a:t>en</a:t>
            </a:r>
            <a:r>
              <a:rPr sz="1150" spc="285" dirty="0" smtClean="0">
                <a:solidFill>
                  <a:srgbClr val="5B5768"/>
                </a:solidFill>
                <a:latin typeface="+mj-lt"/>
                <a:cs typeface="Arial"/>
              </a:rPr>
              <a:t> </a:t>
            </a:r>
            <a:r>
              <a:rPr sz="1150" spc="0" dirty="0" smtClean="0">
                <a:solidFill>
                  <a:srgbClr val="5B5768"/>
                </a:solidFill>
                <a:latin typeface="+mj-lt"/>
                <a:cs typeface="Arial"/>
              </a:rPr>
              <a:t>deb</a:t>
            </a:r>
            <a:r>
              <a:rPr sz="1150" spc="0" dirty="0" smtClean="0">
                <a:solidFill>
                  <a:srgbClr val="6A6878"/>
                </a:solidFill>
                <a:latin typeface="+mj-lt"/>
                <a:cs typeface="Arial"/>
              </a:rPr>
              <a:t>u</a:t>
            </a:r>
            <a:r>
              <a:rPr sz="1150" spc="0" dirty="0" smtClean="0">
                <a:solidFill>
                  <a:srgbClr val="5B5768"/>
                </a:solidFill>
                <a:latin typeface="+mj-lt"/>
                <a:cs typeface="Arial"/>
              </a:rPr>
              <a:t>ggi</a:t>
            </a:r>
            <a:r>
              <a:rPr sz="1150" spc="0" dirty="0" smtClean="0">
                <a:solidFill>
                  <a:srgbClr val="6A6878"/>
                </a:solidFill>
                <a:latin typeface="+mj-lt"/>
                <a:cs typeface="Arial"/>
              </a:rPr>
              <a:t>n</a:t>
            </a:r>
            <a:r>
              <a:rPr sz="1150" spc="0" dirty="0" smtClean="0">
                <a:solidFill>
                  <a:srgbClr val="5B5768"/>
                </a:solidFill>
                <a:latin typeface="+mj-lt"/>
                <a:cs typeface="Arial"/>
              </a:rPr>
              <a:t>g </a:t>
            </a:r>
            <a:r>
              <a:rPr sz="1150" spc="70" dirty="0" smtClean="0">
                <a:solidFill>
                  <a:srgbClr val="5B5768"/>
                </a:solidFill>
                <a:latin typeface="+mj-lt"/>
                <a:cs typeface="Arial"/>
              </a:rPr>
              <a:t> </a:t>
            </a:r>
            <a:r>
              <a:rPr sz="1150" spc="0" dirty="0" smtClean="0">
                <a:solidFill>
                  <a:srgbClr val="5B5768"/>
                </a:solidFill>
                <a:latin typeface="+mj-lt"/>
                <a:cs typeface="Arial"/>
              </a:rPr>
              <a:t>or</a:t>
            </a:r>
            <a:r>
              <a:rPr sz="1150" spc="165" dirty="0" smtClean="0">
                <a:solidFill>
                  <a:srgbClr val="5B5768"/>
                </a:solidFill>
                <a:latin typeface="+mj-lt"/>
                <a:cs typeface="Arial"/>
              </a:rPr>
              <a:t> </a:t>
            </a:r>
            <a:r>
              <a:rPr sz="1250" spc="0" dirty="0" smtClean="0">
                <a:solidFill>
                  <a:srgbClr val="5B5768"/>
                </a:solidFill>
                <a:latin typeface="+mj-lt"/>
                <a:cs typeface="Arial"/>
              </a:rPr>
              <a:t>mod</a:t>
            </a:r>
            <a:r>
              <a:rPr sz="1250" spc="0" dirty="0" smtClean="0">
                <a:solidFill>
                  <a:srgbClr val="6A6878"/>
                </a:solidFill>
                <a:latin typeface="+mj-lt"/>
                <a:cs typeface="Arial"/>
              </a:rPr>
              <a:t>i</a:t>
            </a:r>
            <a:r>
              <a:rPr sz="1250" spc="0" dirty="0" smtClean="0">
                <a:solidFill>
                  <a:srgbClr val="464454"/>
                </a:solidFill>
                <a:latin typeface="+mj-lt"/>
                <a:cs typeface="Arial"/>
              </a:rPr>
              <a:t>f</a:t>
            </a:r>
            <a:r>
              <a:rPr sz="1250" spc="0" dirty="0" smtClean="0">
                <a:solidFill>
                  <a:srgbClr val="6A6878"/>
                </a:solidFill>
                <a:latin typeface="+mj-lt"/>
                <a:cs typeface="Arial"/>
              </a:rPr>
              <a:t>y</a:t>
            </a:r>
            <a:r>
              <a:rPr sz="1250" spc="0" dirty="0" smtClean="0">
                <a:solidFill>
                  <a:srgbClr val="785353"/>
                </a:solidFill>
                <a:latin typeface="+mj-lt"/>
                <a:cs typeface="Arial"/>
              </a:rPr>
              <a:t>i</a:t>
            </a:r>
            <a:r>
              <a:rPr sz="1250" spc="0" dirty="0" smtClean="0">
                <a:solidFill>
                  <a:srgbClr val="5B5768"/>
                </a:solidFill>
                <a:latin typeface="+mj-lt"/>
                <a:cs typeface="Arial"/>
              </a:rPr>
              <a:t>ng</a:t>
            </a:r>
            <a:r>
              <a:rPr sz="1250" spc="50" dirty="0" smtClean="0">
                <a:solidFill>
                  <a:srgbClr val="5B5768"/>
                </a:solidFill>
                <a:latin typeface="+mj-lt"/>
                <a:cs typeface="Arial"/>
              </a:rPr>
              <a:t> </a:t>
            </a:r>
            <a:r>
              <a:rPr sz="1150" spc="0" dirty="0" smtClean="0">
                <a:solidFill>
                  <a:srgbClr val="5B5768"/>
                </a:solidFill>
                <a:latin typeface="+mj-lt"/>
                <a:cs typeface="Arial"/>
              </a:rPr>
              <a:t>the</a:t>
            </a:r>
            <a:r>
              <a:rPr sz="1150" spc="133" dirty="0" smtClean="0">
                <a:solidFill>
                  <a:srgbClr val="5B5768"/>
                </a:solidFill>
                <a:latin typeface="+mj-lt"/>
                <a:cs typeface="Arial"/>
              </a:rPr>
              <a:t> </a:t>
            </a:r>
            <a:r>
              <a:rPr sz="1150" spc="0" dirty="0" smtClean="0">
                <a:solidFill>
                  <a:srgbClr val="5B5768"/>
                </a:solidFill>
                <a:latin typeface="+mj-lt"/>
                <a:cs typeface="Arial"/>
              </a:rPr>
              <a:t>job</a:t>
            </a:r>
            <a:r>
              <a:rPr sz="1150" spc="34" dirty="0" smtClean="0">
                <a:solidFill>
                  <a:srgbClr val="5B5768"/>
                </a:solidFill>
                <a:latin typeface="+mj-lt"/>
                <a:cs typeface="Arial"/>
              </a:rPr>
              <a:t> </a:t>
            </a:r>
            <a:r>
              <a:rPr sz="1150" spc="0" dirty="0" smtClean="0">
                <a:solidFill>
                  <a:srgbClr val="5B5768"/>
                </a:solidFill>
                <a:latin typeface="+mj-lt"/>
                <a:cs typeface="Arial"/>
              </a:rPr>
              <a:t>script.</a:t>
            </a:r>
            <a:endParaRPr sz="1150" dirty="0">
              <a:latin typeface="+mj-lt"/>
              <a:cs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smtClean="0"/>
              <a:t>Fast </a:t>
            </a:r>
            <a:r>
              <a:rPr lang="en-US" dirty="0"/>
              <a:t>Load </a:t>
            </a:r>
            <a:r>
              <a:rPr lang="en-US" dirty="0" err="1" smtClean="0"/>
              <a:t>Restartabilty</a:t>
            </a:r>
            <a:endParaRPr lang="en-US" dirty="0"/>
          </a:p>
        </p:txBody>
      </p:sp>
      <p:sp>
        <p:nvSpPr>
          <p:cNvPr id="35" name="Content Placeholder 34"/>
          <p:cNvSpPr>
            <a:spLocks noGrp="1"/>
          </p:cNvSpPr>
          <p:nvPr>
            <p:ph idx="1"/>
          </p:nvPr>
        </p:nvSpPr>
        <p:spPr/>
        <p:txBody>
          <a:bodyPr/>
          <a:lstStyle/>
          <a:p>
            <a:r>
              <a:rPr lang="en-US" dirty="0"/>
              <a:t>When the Restart </a:t>
            </a:r>
            <a:r>
              <a:rPr lang="en-US" dirty="0" err="1"/>
              <a:t>ls</a:t>
            </a:r>
            <a:r>
              <a:rPr lang="en-US" dirty="0"/>
              <a:t> not </a:t>
            </a:r>
            <a:r>
              <a:rPr lang="en-US" dirty="0" err="1" smtClean="0"/>
              <a:t>Posslblec</a:t>
            </a:r>
            <a:r>
              <a:rPr lang="en-US" dirty="0" smtClean="0"/>
              <a:t>-</a:t>
            </a:r>
          </a:p>
          <a:p>
            <a:endParaRPr lang="en-US" dirty="0"/>
          </a:p>
          <a:p>
            <a:endParaRPr lang="en-US" dirty="0"/>
          </a:p>
          <a:p>
            <a:endParaRPr lang="en-US" dirty="0"/>
          </a:p>
        </p:txBody>
      </p:sp>
      <p:sp>
        <p:nvSpPr>
          <p:cNvPr id="39" name="object 18"/>
          <p:cNvSpPr/>
          <p:nvPr/>
        </p:nvSpPr>
        <p:spPr>
          <a:xfrm>
            <a:off x="442121" y="4238245"/>
            <a:ext cx="4030528" cy="825245"/>
          </a:xfrm>
          <a:prstGeom prst="rect">
            <a:avLst/>
          </a:prstGeom>
          <a:blipFill>
            <a:blip r:embed="rId3" cstate="print"/>
            <a:stretch>
              <a:fillRect/>
            </a:stretch>
          </a:blipFill>
        </p:spPr>
        <p:txBody>
          <a:bodyPr wrap="square" lIns="0" tIns="0" rIns="0" bIns="0" rtlCol="0">
            <a:noAutofit/>
          </a:bodyPr>
          <a:lstStyle/>
          <a:p>
            <a:endParaRPr/>
          </a:p>
        </p:txBody>
      </p:sp>
      <p:sp>
        <p:nvSpPr>
          <p:cNvPr id="40" name="object 19"/>
          <p:cNvSpPr/>
          <p:nvPr/>
        </p:nvSpPr>
        <p:spPr>
          <a:xfrm>
            <a:off x="442121" y="3845053"/>
            <a:ext cx="6152099" cy="164592"/>
          </a:xfrm>
          <a:prstGeom prst="rect">
            <a:avLst/>
          </a:prstGeom>
          <a:blipFill>
            <a:blip r:embed="rId4" cstate="print"/>
            <a:stretch>
              <a:fillRect/>
            </a:stretch>
          </a:blipFill>
        </p:spPr>
        <p:txBody>
          <a:bodyPr wrap="square" lIns="0" tIns="0" rIns="0" bIns="0" rtlCol="0">
            <a:noAutofit/>
          </a:bodyPr>
          <a:lstStyle/>
          <a:p>
            <a:endParaRPr/>
          </a:p>
        </p:txBody>
      </p:sp>
      <p:sp>
        <p:nvSpPr>
          <p:cNvPr id="41" name="object 20"/>
          <p:cNvSpPr/>
          <p:nvPr/>
        </p:nvSpPr>
        <p:spPr>
          <a:xfrm>
            <a:off x="432977" y="3399283"/>
            <a:ext cx="2747983" cy="148590"/>
          </a:xfrm>
          <a:prstGeom prst="rect">
            <a:avLst/>
          </a:prstGeom>
          <a:blipFill>
            <a:blip r:embed="rId5" cstate="print"/>
            <a:stretch>
              <a:fillRect/>
            </a:stretch>
          </a:blipFill>
        </p:spPr>
        <p:txBody>
          <a:bodyPr wrap="square" lIns="0" tIns="0" rIns="0" bIns="0" rtlCol="0">
            <a:noAutofit/>
          </a:bodyPr>
          <a:lstStyle/>
          <a:p>
            <a:endParaRPr/>
          </a:p>
        </p:txBody>
      </p:sp>
      <p:sp>
        <p:nvSpPr>
          <p:cNvPr id="42" name="object 21"/>
          <p:cNvSpPr/>
          <p:nvPr/>
        </p:nvSpPr>
        <p:spPr>
          <a:xfrm>
            <a:off x="442121" y="2286000"/>
            <a:ext cx="2738838" cy="610362"/>
          </a:xfrm>
          <a:prstGeom prst="rect">
            <a:avLst/>
          </a:prstGeom>
          <a:blipFill>
            <a:blip r:embed="rId6" cstate="print"/>
            <a:stretch>
              <a:fillRect/>
            </a:stretch>
          </a:blipFill>
        </p:spPr>
        <p:txBody>
          <a:bodyPr wrap="square" lIns="0" tIns="0" rIns="0" bIns="0" rtlCol="0">
            <a:noAutofit/>
          </a:bodyPr>
          <a:lstStyle/>
          <a:p>
            <a:endParaRPr/>
          </a:p>
        </p:txBody>
      </p:sp>
      <p:sp>
        <p:nvSpPr>
          <p:cNvPr id="43" name="object 12"/>
          <p:cNvSpPr txBox="1"/>
          <p:nvPr/>
        </p:nvSpPr>
        <p:spPr>
          <a:xfrm>
            <a:off x="433994" y="2293827"/>
            <a:ext cx="185810" cy="596138"/>
          </a:xfrm>
          <a:prstGeom prst="rect">
            <a:avLst/>
          </a:prstGeom>
        </p:spPr>
        <p:txBody>
          <a:bodyPr wrap="square" lIns="0" tIns="0" rIns="0" bIns="0" rtlCol="0">
            <a:noAutofit/>
          </a:bodyPr>
          <a:lstStyle/>
          <a:p>
            <a:pPr marL="12700" marR="2221">
              <a:lnSpc>
                <a:spcPts val="1325"/>
              </a:lnSpc>
              <a:spcBef>
                <a:spcPts val="66"/>
              </a:spcBef>
            </a:pPr>
            <a:r>
              <a:rPr sz="1200" dirty="0" smtClean="0">
                <a:solidFill>
                  <a:srgbClr val="E2AF70"/>
                </a:solidFill>
                <a:latin typeface="Arial"/>
                <a:cs typeface="Arial"/>
              </a:rPr>
              <a:t>-</a:t>
            </a:r>
            <a:r>
              <a:rPr sz="1200" dirty="0" smtClean="0">
                <a:solidFill>
                  <a:srgbClr val="5F5A68"/>
                </a:solidFill>
                <a:latin typeface="Arial"/>
                <a:cs typeface="Arial"/>
              </a:rPr>
              <a:t>,/'</a:t>
            </a:r>
            <a:endParaRPr sz="1200">
              <a:latin typeface="Arial"/>
              <a:cs typeface="Arial"/>
            </a:endParaRPr>
          </a:p>
          <a:p>
            <a:pPr marL="12700">
              <a:lnSpc>
                <a:spcPct val="95825"/>
              </a:lnSpc>
              <a:spcBef>
                <a:spcPts val="188"/>
              </a:spcBef>
            </a:pPr>
            <a:r>
              <a:rPr sz="1200" dirty="0" smtClean="0">
                <a:solidFill>
                  <a:srgbClr val="CC9D66"/>
                </a:solidFill>
                <a:latin typeface="Arial"/>
                <a:cs typeface="Arial"/>
              </a:rPr>
              <a:t>·</a:t>
            </a:r>
            <a:r>
              <a:rPr sz="1200" dirty="0" smtClean="0">
                <a:solidFill>
                  <a:srgbClr val="5F5A68"/>
                </a:solidFill>
                <a:latin typeface="Arial"/>
                <a:cs typeface="Arial"/>
              </a:rPr>
              <a:t>./"</a:t>
            </a:r>
            <a:endParaRPr sz="1200">
              <a:latin typeface="Arial"/>
              <a:cs typeface="Arial"/>
            </a:endParaRPr>
          </a:p>
          <a:p>
            <a:pPr marL="12700" marR="2395">
              <a:lnSpc>
                <a:spcPct val="95825"/>
              </a:lnSpc>
              <a:spcBef>
                <a:spcPts val="275"/>
              </a:spcBef>
            </a:pPr>
            <a:r>
              <a:rPr sz="1200" spc="19" dirty="0" smtClean="0">
                <a:solidFill>
                  <a:srgbClr val="CC9D66"/>
                </a:solidFill>
                <a:latin typeface="Arial"/>
                <a:cs typeface="Arial"/>
              </a:rPr>
              <a:t>.</a:t>
            </a:r>
            <a:r>
              <a:rPr sz="1200" spc="0" dirty="0" smtClean="0">
                <a:solidFill>
                  <a:srgbClr val="5F5A68"/>
                </a:solidFill>
                <a:latin typeface="Arial"/>
                <a:cs typeface="Arial"/>
              </a:rPr>
              <a:t>,,,-</a:t>
            </a:r>
            <a:endParaRPr sz="1200">
              <a:latin typeface="Arial"/>
              <a:cs typeface="Arial"/>
            </a:endParaRPr>
          </a:p>
        </p:txBody>
      </p:sp>
      <p:sp>
        <p:nvSpPr>
          <p:cNvPr id="44" name="object 11"/>
          <p:cNvSpPr txBox="1"/>
          <p:nvPr/>
        </p:nvSpPr>
        <p:spPr>
          <a:xfrm>
            <a:off x="635177" y="2293827"/>
            <a:ext cx="2576887" cy="597989"/>
          </a:xfrm>
          <a:prstGeom prst="rect">
            <a:avLst/>
          </a:prstGeom>
        </p:spPr>
        <p:txBody>
          <a:bodyPr wrap="square" lIns="0" tIns="0" rIns="0" bIns="0" rtlCol="0">
            <a:noAutofit/>
          </a:bodyPr>
          <a:lstStyle/>
          <a:p>
            <a:pPr marL="12700">
              <a:lnSpc>
                <a:spcPts val="1325"/>
              </a:lnSpc>
              <a:spcBef>
                <a:spcPts val="66"/>
              </a:spcBef>
            </a:pPr>
            <a:r>
              <a:rPr sz="1200" dirty="0" smtClean="0">
                <a:solidFill>
                  <a:srgbClr val="5F5A68"/>
                </a:solidFill>
                <a:latin typeface="Arial"/>
                <a:cs typeface="Arial"/>
              </a:rPr>
              <a:t>If</a:t>
            </a:r>
            <a:r>
              <a:rPr sz="1200" spc="-29" dirty="0" smtClean="0">
                <a:solidFill>
                  <a:srgbClr val="5F5A68"/>
                </a:solidFill>
                <a:latin typeface="Arial"/>
                <a:cs typeface="Arial"/>
              </a:rPr>
              <a:t> </a:t>
            </a:r>
            <a:r>
              <a:rPr sz="1200" spc="0" dirty="0" smtClean="0">
                <a:solidFill>
                  <a:srgbClr val="5F5A68"/>
                </a:solidFill>
                <a:latin typeface="Arial"/>
                <a:cs typeface="Arial"/>
              </a:rPr>
              <a:t>t</a:t>
            </a:r>
            <a:r>
              <a:rPr sz="1200" spc="0" dirty="0" smtClean="0">
                <a:solidFill>
                  <a:srgbClr val="E2AF70"/>
                </a:solidFill>
                <a:latin typeface="Arial"/>
                <a:cs typeface="Arial"/>
              </a:rPr>
              <a:t>l</a:t>
            </a:r>
            <a:r>
              <a:rPr sz="1200" spc="0" dirty="0" smtClean="0">
                <a:solidFill>
                  <a:srgbClr val="5F5A68"/>
                </a:solidFill>
                <a:latin typeface="Arial"/>
                <a:cs typeface="Arial"/>
              </a:rPr>
              <a:t>h</a:t>
            </a:r>
            <a:r>
              <a:rPr sz="1200" spc="0" dirty="0" smtClean="0">
                <a:solidFill>
                  <a:srgbClr val="494553"/>
                </a:solidFill>
                <a:latin typeface="Arial"/>
                <a:cs typeface="Arial"/>
              </a:rPr>
              <a:t>e </a:t>
            </a:r>
            <a:r>
              <a:rPr sz="1200" spc="-144" dirty="0" smtClean="0">
                <a:solidFill>
                  <a:srgbClr val="494553"/>
                </a:solidFill>
                <a:latin typeface="Arial"/>
                <a:cs typeface="Arial"/>
              </a:rPr>
              <a:t> </a:t>
            </a:r>
            <a:r>
              <a:rPr sz="1200" spc="0" dirty="0" smtClean="0">
                <a:solidFill>
                  <a:srgbClr val="494553"/>
                </a:solidFill>
                <a:latin typeface="Arial"/>
                <a:cs typeface="Arial"/>
              </a:rPr>
              <a:t>E</a:t>
            </a:r>
            <a:r>
              <a:rPr sz="1200" spc="0" dirty="0" smtClean="0">
                <a:solidFill>
                  <a:srgbClr val="5F5A68"/>
                </a:solidFill>
                <a:latin typeface="Arial"/>
                <a:cs typeface="Arial"/>
              </a:rPr>
              <a:t>n</a:t>
            </a:r>
            <a:r>
              <a:rPr sz="1200" spc="0" dirty="0" smtClean="0">
                <a:solidFill>
                  <a:srgbClr val="49566E"/>
                </a:solidFill>
                <a:latin typeface="Arial"/>
                <a:cs typeface="Arial"/>
              </a:rPr>
              <a:t>r</a:t>
            </a:r>
            <a:r>
              <a:rPr sz="1200" spc="0" dirty="0" smtClean="0">
                <a:solidFill>
                  <a:srgbClr val="5F5A68"/>
                </a:solidFill>
                <a:latin typeface="Arial"/>
                <a:cs typeface="Arial"/>
              </a:rPr>
              <a:t>or</a:t>
            </a:r>
            <a:r>
              <a:rPr sz="1200" spc="-44" dirty="0" smtClean="0">
                <a:solidFill>
                  <a:srgbClr val="5F5A68"/>
                </a:solidFill>
                <a:latin typeface="Arial"/>
                <a:cs typeface="Arial"/>
              </a:rPr>
              <a:t> </a:t>
            </a:r>
            <a:r>
              <a:rPr sz="1200" spc="0" dirty="0" smtClean="0">
                <a:solidFill>
                  <a:srgbClr val="5F5A68"/>
                </a:solidFill>
                <a:latin typeface="Arial"/>
                <a:cs typeface="Arial"/>
              </a:rPr>
              <a:t>Tab</a:t>
            </a:r>
            <a:r>
              <a:rPr sz="1200" spc="0" dirty="0" smtClean="0">
                <a:solidFill>
                  <a:srgbClr val="49566E"/>
                </a:solidFill>
                <a:latin typeface="Arial"/>
                <a:cs typeface="Arial"/>
              </a:rPr>
              <a:t>l</a:t>
            </a:r>
            <a:r>
              <a:rPr sz="1200" spc="0" dirty="0" smtClean="0">
                <a:solidFill>
                  <a:srgbClr val="494553"/>
                </a:solidFill>
                <a:latin typeface="Arial"/>
                <a:cs typeface="Arial"/>
              </a:rPr>
              <a:t>e</a:t>
            </a:r>
            <a:r>
              <a:rPr sz="1200" spc="0" dirty="0" smtClean="0">
                <a:solidFill>
                  <a:srgbClr val="5F5A68"/>
                </a:solidFill>
                <a:latin typeface="Arial"/>
                <a:cs typeface="Arial"/>
              </a:rPr>
              <a:t>s</a:t>
            </a:r>
            <a:r>
              <a:rPr sz="1200" spc="119" dirty="0" smtClean="0">
                <a:solidFill>
                  <a:srgbClr val="5F5A68"/>
                </a:solidFill>
                <a:latin typeface="Arial"/>
                <a:cs typeface="Arial"/>
              </a:rPr>
              <a:t> </a:t>
            </a:r>
            <a:r>
              <a:rPr sz="1200" spc="0" dirty="0" smtClean="0">
                <a:solidFill>
                  <a:srgbClr val="5F5A68"/>
                </a:solidFill>
                <a:latin typeface="Arial"/>
                <a:cs typeface="Arial"/>
              </a:rPr>
              <a:t>are </a:t>
            </a:r>
            <a:r>
              <a:rPr sz="1200" spc="-144" dirty="0" smtClean="0">
                <a:solidFill>
                  <a:srgbClr val="5F5A68"/>
                </a:solidFill>
                <a:latin typeface="Arial"/>
                <a:cs typeface="Arial"/>
              </a:rPr>
              <a:t> </a:t>
            </a:r>
            <a:r>
              <a:rPr sz="1200" spc="0" dirty="0" smtClean="0">
                <a:solidFill>
                  <a:srgbClr val="5F5A68"/>
                </a:solidFill>
                <a:latin typeface="Arial"/>
                <a:cs typeface="Arial"/>
              </a:rPr>
              <a:t>DRO</a:t>
            </a:r>
            <a:r>
              <a:rPr sz="1200" spc="0" dirty="0" smtClean="0">
                <a:solidFill>
                  <a:srgbClr val="494553"/>
                </a:solidFill>
                <a:latin typeface="Arial"/>
                <a:cs typeface="Arial"/>
              </a:rPr>
              <a:t>PPED</a:t>
            </a:r>
            <a:r>
              <a:rPr sz="1200" spc="0" dirty="0" smtClean="0">
                <a:solidFill>
                  <a:srgbClr val="49566E"/>
                </a:solidFill>
                <a:latin typeface="Arial"/>
                <a:cs typeface="Arial"/>
              </a:rPr>
              <a:t>.</a:t>
            </a:r>
            <a:endParaRPr sz="1200" dirty="0">
              <a:latin typeface="Arial"/>
              <a:cs typeface="Arial"/>
            </a:endParaRPr>
          </a:p>
          <a:p>
            <a:pPr marL="12700" marR="132681">
              <a:lnSpc>
                <a:spcPts val="1660"/>
              </a:lnSpc>
              <a:spcBef>
                <a:spcPts val="71"/>
              </a:spcBef>
            </a:pPr>
            <a:r>
              <a:rPr sz="1200" dirty="0" smtClean="0">
                <a:solidFill>
                  <a:srgbClr val="5F5A68"/>
                </a:solidFill>
                <a:latin typeface="Arial"/>
                <a:cs typeface="Arial"/>
              </a:rPr>
              <a:t>If</a:t>
            </a:r>
            <a:r>
              <a:rPr sz="1200" spc="-29" dirty="0" smtClean="0">
                <a:solidFill>
                  <a:srgbClr val="5F5A68"/>
                </a:solidFill>
                <a:latin typeface="Arial"/>
                <a:cs typeface="Arial"/>
              </a:rPr>
              <a:t> </a:t>
            </a:r>
            <a:r>
              <a:rPr sz="1200" spc="0" dirty="0" smtClean="0">
                <a:solidFill>
                  <a:srgbClr val="5F5A68"/>
                </a:solidFill>
                <a:latin typeface="Arial"/>
                <a:cs typeface="Arial"/>
              </a:rPr>
              <a:t>the</a:t>
            </a:r>
            <a:r>
              <a:rPr sz="1200" spc="114" dirty="0" smtClean="0">
                <a:solidFill>
                  <a:srgbClr val="5F5A68"/>
                </a:solidFill>
                <a:latin typeface="Arial"/>
                <a:cs typeface="Arial"/>
              </a:rPr>
              <a:t> </a:t>
            </a:r>
            <a:r>
              <a:rPr sz="1200" spc="0" dirty="0" smtClean="0">
                <a:solidFill>
                  <a:srgbClr val="494553"/>
                </a:solidFill>
                <a:latin typeface="Arial"/>
                <a:cs typeface="Arial"/>
              </a:rPr>
              <a:t>T</a:t>
            </a:r>
            <a:r>
              <a:rPr sz="1200" spc="0" dirty="0" smtClean="0">
                <a:solidFill>
                  <a:srgbClr val="5F5A68"/>
                </a:solidFill>
                <a:latin typeface="Arial"/>
                <a:cs typeface="Arial"/>
              </a:rPr>
              <a:t>arget</a:t>
            </a:r>
            <a:r>
              <a:rPr sz="1200" spc="44" dirty="0" smtClean="0">
                <a:solidFill>
                  <a:srgbClr val="5F5A68"/>
                </a:solidFill>
                <a:latin typeface="Arial"/>
                <a:cs typeface="Arial"/>
              </a:rPr>
              <a:t> </a:t>
            </a:r>
            <a:r>
              <a:rPr sz="1200" spc="0" dirty="0" smtClean="0">
                <a:solidFill>
                  <a:srgbClr val="494553"/>
                </a:solidFill>
                <a:latin typeface="Arial"/>
                <a:cs typeface="Arial"/>
              </a:rPr>
              <a:t>Ta</a:t>
            </a:r>
            <a:r>
              <a:rPr sz="1200" spc="0" dirty="0" smtClean="0">
                <a:solidFill>
                  <a:srgbClr val="5F5A68"/>
                </a:solidFill>
                <a:latin typeface="Arial"/>
                <a:cs typeface="Arial"/>
              </a:rPr>
              <a:t>ble </a:t>
            </a:r>
            <a:r>
              <a:rPr sz="1200" spc="-144" dirty="0" smtClean="0">
                <a:solidFill>
                  <a:srgbClr val="5F5A68"/>
                </a:solidFill>
                <a:latin typeface="Arial"/>
                <a:cs typeface="Arial"/>
              </a:rPr>
              <a:t> </a:t>
            </a:r>
            <a:r>
              <a:rPr sz="1200" spc="0" dirty="0" smtClean="0">
                <a:solidFill>
                  <a:srgbClr val="5F5A68"/>
                </a:solidFill>
                <a:latin typeface="Arial"/>
                <a:cs typeface="Arial"/>
              </a:rPr>
              <a:t>is </a:t>
            </a:r>
            <a:r>
              <a:rPr sz="1200" spc="-144" dirty="0" smtClean="0">
                <a:solidFill>
                  <a:srgbClr val="5F5A68"/>
                </a:solidFill>
                <a:latin typeface="Arial"/>
                <a:cs typeface="Arial"/>
              </a:rPr>
              <a:t> </a:t>
            </a:r>
            <a:r>
              <a:rPr sz="1200" spc="0" dirty="0" smtClean="0">
                <a:solidFill>
                  <a:srgbClr val="494553"/>
                </a:solidFill>
                <a:latin typeface="Arial"/>
                <a:cs typeface="Arial"/>
              </a:rPr>
              <a:t>D</a:t>
            </a:r>
            <a:r>
              <a:rPr sz="1200" spc="0" dirty="0" smtClean="0">
                <a:solidFill>
                  <a:srgbClr val="5F5A68"/>
                </a:solidFill>
                <a:latin typeface="Arial"/>
                <a:cs typeface="Arial"/>
              </a:rPr>
              <a:t>RO</a:t>
            </a:r>
            <a:r>
              <a:rPr sz="1200" spc="0" dirty="0" smtClean="0">
                <a:solidFill>
                  <a:srgbClr val="494553"/>
                </a:solidFill>
                <a:latin typeface="Arial"/>
                <a:cs typeface="Arial"/>
              </a:rPr>
              <a:t>P</a:t>
            </a:r>
            <a:r>
              <a:rPr sz="1200" spc="0" dirty="0" smtClean="0">
                <a:solidFill>
                  <a:srgbClr val="49566E"/>
                </a:solidFill>
                <a:latin typeface="Arial"/>
                <a:cs typeface="Arial"/>
              </a:rPr>
              <a:t>P</a:t>
            </a:r>
            <a:r>
              <a:rPr sz="1200" spc="0" dirty="0" smtClean="0">
                <a:solidFill>
                  <a:srgbClr val="494553"/>
                </a:solidFill>
                <a:latin typeface="Arial"/>
                <a:cs typeface="Arial"/>
              </a:rPr>
              <a:t>E</a:t>
            </a:r>
            <a:r>
              <a:rPr sz="1200" spc="69" dirty="0" smtClean="0">
                <a:solidFill>
                  <a:srgbClr val="494553"/>
                </a:solidFill>
                <a:latin typeface="Arial"/>
                <a:cs typeface="Arial"/>
              </a:rPr>
              <a:t>D</a:t>
            </a:r>
            <a:r>
              <a:rPr sz="1200" spc="0" dirty="0" smtClean="0">
                <a:solidFill>
                  <a:srgbClr val="795F5A"/>
                </a:solidFill>
                <a:latin typeface="Arial"/>
                <a:cs typeface="Arial"/>
              </a:rPr>
              <a:t>. </a:t>
            </a:r>
            <a:r>
              <a:rPr sz="1200" spc="0" dirty="0" smtClean="0">
                <a:solidFill>
                  <a:srgbClr val="5F5A68"/>
                </a:solidFill>
                <a:latin typeface="Arial"/>
                <a:cs typeface="Arial"/>
              </a:rPr>
              <a:t>If</a:t>
            </a:r>
            <a:r>
              <a:rPr sz="1200" spc="-29" dirty="0" smtClean="0">
                <a:solidFill>
                  <a:srgbClr val="5F5A68"/>
                </a:solidFill>
                <a:latin typeface="Arial"/>
                <a:cs typeface="Arial"/>
              </a:rPr>
              <a:t> </a:t>
            </a:r>
            <a:r>
              <a:rPr sz="1200" spc="0" dirty="0" smtClean="0">
                <a:solidFill>
                  <a:srgbClr val="5F5A68"/>
                </a:solidFill>
                <a:latin typeface="Arial"/>
                <a:cs typeface="Arial"/>
              </a:rPr>
              <a:t>the </a:t>
            </a:r>
            <a:r>
              <a:rPr sz="1200" spc="-144" dirty="0" smtClean="0">
                <a:solidFill>
                  <a:srgbClr val="5F5A68"/>
                </a:solidFill>
                <a:latin typeface="Arial"/>
                <a:cs typeface="Arial"/>
              </a:rPr>
              <a:t> </a:t>
            </a:r>
            <a:r>
              <a:rPr sz="1200" spc="0" dirty="0" smtClean="0">
                <a:solidFill>
                  <a:srgbClr val="5F5A68"/>
                </a:solidFill>
                <a:latin typeface="Times New Roman"/>
                <a:cs typeface="Times New Roman"/>
              </a:rPr>
              <a:t>Log</a:t>
            </a:r>
            <a:r>
              <a:rPr sz="1200" spc="156" dirty="0" smtClean="0">
                <a:solidFill>
                  <a:srgbClr val="5F5A68"/>
                </a:solidFill>
                <a:latin typeface="Times New Roman"/>
                <a:cs typeface="Times New Roman"/>
              </a:rPr>
              <a:t> </a:t>
            </a:r>
            <a:r>
              <a:rPr sz="1200" spc="0" dirty="0" smtClean="0">
                <a:solidFill>
                  <a:srgbClr val="494553"/>
                </a:solidFill>
                <a:latin typeface="Arial"/>
                <a:cs typeface="Arial"/>
              </a:rPr>
              <a:t>Ta</a:t>
            </a:r>
            <a:r>
              <a:rPr sz="1200" spc="0" dirty="0" smtClean="0">
                <a:solidFill>
                  <a:srgbClr val="5F5A68"/>
                </a:solidFill>
                <a:latin typeface="Arial"/>
                <a:cs typeface="Arial"/>
              </a:rPr>
              <a:t>b</a:t>
            </a:r>
            <a:r>
              <a:rPr sz="1200" spc="0" dirty="0" smtClean="0">
                <a:solidFill>
                  <a:srgbClr val="49566E"/>
                </a:solidFill>
                <a:latin typeface="Arial"/>
                <a:cs typeface="Arial"/>
              </a:rPr>
              <a:t>l</a:t>
            </a:r>
            <a:r>
              <a:rPr sz="1200" spc="0" dirty="0" smtClean="0">
                <a:solidFill>
                  <a:srgbClr val="494553"/>
                </a:solidFill>
                <a:latin typeface="Arial"/>
                <a:cs typeface="Arial"/>
              </a:rPr>
              <a:t>e</a:t>
            </a:r>
            <a:r>
              <a:rPr sz="1200" spc="114" dirty="0" smtClean="0">
                <a:solidFill>
                  <a:srgbClr val="494553"/>
                </a:solidFill>
                <a:latin typeface="Arial"/>
                <a:cs typeface="Arial"/>
              </a:rPr>
              <a:t> </a:t>
            </a:r>
            <a:r>
              <a:rPr sz="1200" spc="0" dirty="0" smtClean="0">
                <a:solidFill>
                  <a:srgbClr val="494553"/>
                </a:solidFill>
                <a:latin typeface="Arial"/>
                <a:cs typeface="Arial"/>
              </a:rPr>
              <a:t>i</a:t>
            </a:r>
            <a:r>
              <a:rPr sz="1200" spc="0" dirty="0" smtClean="0">
                <a:solidFill>
                  <a:srgbClr val="5F5A68"/>
                </a:solidFill>
                <a:latin typeface="Arial"/>
                <a:cs typeface="Arial"/>
              </a:rPr>
              <a:t>s</a:t>
            </a:r>
            <a:r>
              <a:rPr sz="1200" spc="146" dirty="0" smtClean="0">
                <a:solidFill>
                  <a:srgbClr val="5F5A68"/>
                </a:solidFill>
                <a:latin typeface="Arial"/>
                <a:cs typeface="Arial"/>
              </a:rPr>
              <a:t> </a:t>
            </a:r>
            <a:r>
              <a:rPr sz="1200" spc="0" dirty="0" smtClean="0">
                <a:solidFill>
                  <a:srgbClr val="494553"/>
                </a:solidFill>
                <a:latin typeface="Arial"/>
                <a:cs typeface="Arial"/>
              </a:rPr>
              <a:t>D</a:t>
            </a:r>
            <a:r>
              <a:rPr sz="1200" spc="0" dirty="0" smtClean="0">
                <a:solidFill>
                  <a:srgbClr val="49566E"/>
                </a:solidFill>
                <a:latin typeface="Arial"/>
                <a:cs typeface="Arial"/>
              </a:rPr>
              <a:t>R</a:t>
            </a:r>
            <a:r>
              <a:rPr sz="1200" spc="0" dirty="0" smtClean="0">
                <a:solidFill>
                  <a:srgbClr val="5F5A68"/>
                </a:solidFill>
                <a:latin typeface="Arial"/>
                <a:cs typeface="Arial"/>
              </a:rPr>
              <a:t>OP</a:t>
            </a:r>
            <a:r>
              <a:rPr sz="1200" spc="0" dirty="0" smtClean="0">
                <a:solidFill>
                  <a:srgbClr val="494553"/>
                </a:solidFill>
                <a:latin typeface="Arial"/>
                <a:cs typeface="Arial"/>
              </a:rPr>
              <a:t>PE</a:t>
            </a:r>
            <a:r>
              <a:rPr sz="1200" spc="0" dirty="0" smtClean="0">
                <a:solidFill>
                  <a:srgbClr val="5F5A68"/>
                </a:solidFill>
                <a:latin typeface="Arial"/>
                <a:cs typeface="Arial"/>
              </a:rPr>
              <a:t>D</a:t>
            </a:r>
            <a:r>
              <a:rPr sz="1200" spc="0" dirty="0" smtClean="0">
                <a:solidFill>
                  <a:srgbClr val="49566E"/>
                </a:solidFill>
                <a:latin typeface="Arial"/>
                <a:cs typeface="Arial"/>
              </a:rPr>
              <a:t>.</a:t>
            </a:r>
            <a:endParaRPr sz="1200" dirty="0">
              <a:latin typeface="Arial"/>
              <a:cs typeface="Arial"/>
            </a:endParaRPr>
          </a:p>
        </p:txBody>
      </p:sp>
      <p:sp>
        <p:nvSpPr>
          <p:cNvPr id="45" name="object 10"/>
          <p:cNvSpPr txBox="1"/>
          <p:nvPr/>
        </p:nvSpPr>
        <p:spPr>
          <a:xfrm>
            <a:off x="424849" y="3374782"/>
            <a:ext cx="2792434" cy="213359"/>
          </a:xfrm>
          <a:prstGeom prst="rect">
            <a:avLst/>
          </a:prstGeom>
        </p:spPr>
        <p:txBody>
          <a:bodyPr wrap="square" lIns="0" tIns="0" rIns="0" bIns="0" rtlCol="0">
            <a:noAutofit/>
          </a:bodyPr>
          <a:lstStyle/>
          <a:p>
            <a:pPr marL="12700">
              <a:lnSpc>
                <a:spcPts val="1605"/>
              </a:lnSpc>
              <a:spcBef>
                <a:spcPts val="80"/>
              </a:spcBef>
            </a:pPr>
            <a:r>
              <a:rPr sz="1350" b="1" spc="0" dirty="0" smtClean="0">
                <a:solidFill>
                  <a:srgbClr val="494553"/>
                </a:solidFill>
                <a:latin typeface="Arial"/>
                <a:cs typeface="Arial"/>
              </a:rPr>
              <a:t>When</a:t>
            </a:r>
            <a:r>
              <a:rPr sz="1350" b="1" spc="126" dirty="0" smtClean="0">
                <a:solidFill>
                  <a:srgbClr val="494553"/>
                </a:solidFill>
                <a:latin typeface="Arial"/>
                <a:cs typeface="Arial"/>
              </a:rPr>
              <a:t> </a:t>
            </a:r>
            <a:r>
              <a:rPr sz="1350" b="1" spc="0" dirty="0" smtClean="0">
                <a:solidFill>
                  <a:srgbClr val="494553"/>
                </a:solidFill>
                <a:latin typeface="Arial"/>
                <a:cs typeface="Arial"/>
              </a:rPr>
              <a:t>the</a:t>
            </a:r>
            <a:r>
              <a:rPr sz="1350" b="1" spc="193" dirty="0" smtClean="0">
                <a:solidFill>
                  <a:srgbClr val="494553"/>
                </a:solidFill>
                <a:latin typeface="Arial"/>
                <a:cs typeface="Arial"/>
              </a:rPr>
              <a:t> </a:t>
            </a:r>
            <a:r>
              <a:rPr sz="1350" b="1" spc="0" dirty="0" smtClean="0">
                <a:solidFill>
                  <a:srgbClr val="494553"/>
                </a:solidFill>
                <a:latin typeface="Arial"/>
                <a:cs typeface="Arial"/>
              </a:rPr>
              <a:t>Restart</a:t>
            </a:r>
            <a:r>
              <a:rPr sz="1350" b="1" spc="75" dirty="0" smtClean="0">
                <a:solidFill>
                  <a:srgbClr val="494553"/>
                </a:solidFill>
                <a:latin typeface="Arial"/>
                <a:cs typeface="Arial"/>
              </a:rPr>
              <a:t> </a:t>
            </a:r>
            <a:r>
              <a:rPr sz="1450" spc="0" dirty="0" smtClean="0">
                <a:solidFill>
                  <a:srgbClr val="494553"/>
                </a:solidFill>
                <a:latin typeface="Times New Roman"/>
                <a:cs typeface="Times New Roman"/>
              </a:rPr>
              <a:t>ls</a:t>
            </a:r>
            <a:r>
              <a:rPr sz="1450" spc="159" dirty="0" smtClean="0">
                <a:solidFill>
                  <a:srgbClr val="494553"/>
                </a:solidFill>
                <a:latin typeface="Times New Roman"/>
                <a:cs typeface="Times New Roman"/>
              </a:rPr>
              <a:t> </a:t>
            </a:r>
            <a:r>
              <a:rPr sz="1450" spc="0" dirty="0" smtClean="0">
                <a:solidFill>
                  <a:srgbClr val="494553"/>
                </a:solidFill>
                <a:latin typeface="Times New Roman"/>
                <a:cs typeface="Times New Roman"/>
              </a:rPr>
              <a:t>Posslb</a:t>
            </a:r>
            <a:r>
              <a:rPr sz="1450" spc="116" dirty="0" smtClean="0">
                <a:solidFill>
                  <a:srgbClr val="494553"/>
                </a:solidFill>
                <a:latin typeface="Times New Roman"/>
                <a:cs typeface="Times New Roman"/>
              </a:rPr>
              <a:t> </a:t>
            </a:r>
            <a:r>
              <a:rPr sz="1350" b="1" spc="0" dirty="0" smtClean="0">
                <a:solidFill>
                  <a:srgbClr val="494553"/>
                </a:solidFill>
                <a:latin typeface="Arial"/>
                <a:cs typeface="Arial"/>
              </a:rPr>
              <a:t>e:-</a:t>
            </a:r>
            <a:endParaRPr sz="1350">
              <a:latin typeface="Arial"/>
              <a:cs typeface="Arial"/>
            </a:endParaRPr>
          </a:p>
        </p:txBody>
      </p:sp>
      <p:sp>
        <p:nvSpPr>
          <p:cNvPr id="46" name="object 9"/>
          <p:cNvSpPr txBox="1"/>
          <p:nvPr/>
        </p:nvSpPr>
        <p:spPr>
          <a:xfrm>
            <a:off x="433994" y="3810682"/>
            <a:ext cx="6195406" cy="205739"/>
          </a:xfrm>
          <a:prstGeom prst="rect">
            <a:avLst/>
          </a:prstGeom>
        </p:spPr>
        <p:txBody>
          <a:bodyPr wrap="square" lIns="0" tIns="0" rIns="0" bIns="0" rtlCol="0">
            <a:noAutofit/>
          </a:bodyPr>
          <a:lstStyle/>
          <a:p>
            <a:pPr marL="12700">
              <a:lnSpc>
                <a:spcPts val="1545"/>
              </a:lnSpc>
              <a:spcBef>
                <a:spcPts val="77"/>
              </a:spcBef>
            </a:pPr>
            <a:r>
              <a:rPr sz="1200" dirty="0" smtClean="0">
                <a:solidFill>
                  <a:srgbClr val="795F5A"/>
                </a:solidFill>
                <a:latin typeface="Arial"/>
                <a:cs typeface="Arial"/>
              </a:rPr>
              <a:t>I</a:t>
            </a:r>
            <a:r>
              <a:rPr sz="1200" dirty="0" smtClean="0">
                <a:solidFill>
                  <a:srgbClr val="494553"/>
                </a:solidFill>
                <a:latin typeface="Arial"/>
                <a:cs typeface="Arial"/>
              </a:rPr>
              <a:t>f</a:t>
            </a:r>
            <a:r>
              <a:rPr sz="1200" spc="44" dirty="0" smtClean="0">
                <a:solidFill>
                  <a:srgbClr val="494553"/>
                </a:solidFill>
                <a:latin typeface="Arial"/>
                <a:cs typeface="Arial"/>
              </a:rPr>
              <a:t> </a:t>
            </a:r>
            <a:r>
              <a:rPr sz="1200" spc="0" dirty="0" smtClean="0">
                <a:solidFill>
                  <a:srgbClr val="5F5A68"/>
                </a:solidFill>
                <a:latin typeface="Arial"/>
                <a:cs typeface="Arial"/>
              </a:rPr>
              <a:t>an</a:t>
            </a:r>
            <a:r>
              <a:rPr sz="1200" spc="128" dirty="0" smtClean="0">
                <a:solidFill>
                  <a:srgbClr val="5F5A68"/>
                </a:solidFill>
                <a:latin typeface="Arial"/>
                <a:cs typeface="Arial"/>
              </a:rPr>
              <a:t> </a:t>
            </a:r>
            <a:r>
              <a:rPr sz="1200" spc="0" dirty="0" smtClean="0">
                <a:solidFill>
                  <a:srgbClr val="5F5A68"/>
                </a:solidFill>
                <a:latin typeface="Arial"/>
                <a:cs typeface="Arial"/>
              </a:rPr>
              <a:t>of</a:t>
            </a:r>
            <a:r>
              <a:rPr sz="1200" spc="-29" dirty="0" smtClean="0">
                <a:solidFill>
                  <a:srgbClr val="5F5A68"/>
                </a:solidFill>
                <a:latin typeface="Arial"/>
                <a:cs typeface="Arial"/>
              </a:rPr>
              <a:t> </a:t>
            </a:r>
            <a:r>
              <a:rPr sz="1200" spc="0" dirty="0" smtClean="0">
                <a:solidFill>
                  <a:srgbClr val="5F5A68"/>
                </a:solidFill>
                <a:latin typeface="Arial"/>
                <a:cs typeface="Arial"/>
              </a:rPr>
              <a:t>the</a:t>
            </a:r>
            <a:r>
              <a:rPr sz="1200" spc="100" dirty="0" smtClean="0">
                <a:solidFill>
                  <a:srgbClr val="5F5A68"/>
                </a:solidFill>
                <a:latin typeface="Arial"/>
                <a:cs typeface="Arial"/>
              </a:rPr>
              <a:t> </a:t>
            </a:r>
            <a:r>
              <a:rPr sz="1200" spc="0" dirty="0" smtClean="0">
                <a:solidFill>
                  <a:srgbClr val="5F5A68"/>
                </a:solidFill>
                <a:latin typeface="Arial"/>
                <a:cs typeface="Arial"/>
              </a:rPr>
              <a:t>fo</a:t>
            </a:r>
            <a:r>
              <a:rPr sz="1200" spc="0" dirty="0" smtClean="0">
                <a:solidFill>
                  <a:srgbClr val="49566E"/>
                </a:solidFill>
                <a:latin typeface="Arial"/>
                <a:cs typeface="Arial"/>
              </a:rPr>
              <a:t>l</a:t>
            </a:r>
            <a:r>
              <a:rPr sz="1200" spc="0" dirty="0" smtClean="0">
                <a:solidFill>
                  <a:srgbClr val="71707F"/>
                </a:solidFill>
                <a:latin typeface="Arial"/>
                <a:cs typeface="Arial"/>
              </a:rPr>
              <a:t>l</a:t>
            </a:r>
            <a:r>
              <a:rPr sz="1200" spc="0" dirty="0" smtClean="0">
                <a:solidFill>
                  <a:srgbClr val="5F5A68"/>
                </a:solidFill>
                <a:latin typeface="Arial"/>
                <a:cs typeface="Arial"/>
              </a:rPr>
              <a:t>o</a:t>
            </a:r>
            <a:r>
              <a:rPr sz="1200" spc="0" dirty="0" smtClean="0">
                <a:solidFill>
                  <a:srgbClr val="71707F"/>
                </a:solidFill>
                <a:latin typeface="Arial"/>
                <a:cs typeface="Arial"/>
              </a:rPr>
              <a:t>w</a:t>
            </a:r>
            <a:r>
              <a:rPr sz="1200" spc="0" dirty="0" smtClean="0">
                <a:solidFill>
                  <a:srgbClr val="49566E"/>
                </a:solidFill>
                <a:latin typeface="Arial"/>
                <a:cs typeface="Arial"/>
              </a:rPr>
              <a:t>i</a:t>
            </a:r>
            <a:r>
              <a:rPr sz="1200" spc="0" dirty="0" smtClean="0">
                <a:solidFill>
                  <a:srgbClr val="5F5A68"/>
                </a:solidFill>
                <a:latin typeface="Arial"/>
                <a:cs typeface="Arial"/>
              </a:rPr>
              <a:t>ng</a:t>
            </a:r>
            <a:r>
              <a:rPr sz="1200" spc="18" dirty="0" smtClean="0">
                <a:solidFill>
                  <a:srgbClr val="5F5A68"/>
                </a:solidFill>
                <a:latin typeface="Arial"/>
                <a:cs typeface="Arial"/>
              </a:rPr>
              <a:t> </a:t>
            </a:r>
            <a:r>
              <a:rPr sz="1200" spc="0" dirty="0" smtClean="0">
                <a:solidFill>
                  <a:srgbClr val="5F5A68"/>
                </a:solidFill>
                <a:latin typeface="Arial"/>
                <a:cs typeface="Arial"/>
              </a:rPr>
              <a:t>cond</a:t>
            </a:r>
            <a:r>
              <a:rPr sz="1200" spc="214" dirty="0" smtClean="0">
                <a:solidFill>
                  <a:srgbClr val="5F5A68"/>
                </a:solidFill>
                <a:latin typeface="Arial"/>
                <a:cs typeface="Arial"/>
              </a:rPr>
              <a:t> </a:t>
            </a:r>
            <a:r>
              <a:rPr sz="1200" spc="0" dirty="0" smtClean="0">
                <a:solidFill>
                  <a:srgbClr val="49566E"/>
                </a:solidFill>
                <a:latin typeface="Arial"/>
                <a:cs typeface="Arial"/>
              </a:rPr>
              <a:t>i</a:t>
            </a:r>
            <a:r>
              <a:rPr sz="1200" spc="0" dirty="0" smtClean="0">
                <a:solidFill>
                  <a:srgbClr val="5F5A68"/>
                </a:solidFill>
                <a:latin typeface="Arial"/>
                <a:cs typeface="Arial"/>
              </a:rPr>
              <a:t>tions</a:t>
            </a:r>
            <a:r>
              <a:rPr sz="1200" spc="119" dirty="0" smtClean="0">
                <a:solidFill>
                  <a:srgbClr val="5F5A68"/>
                </a:solidFill>
                <a:latin typeface="Arial"/>
                <a:cs typeface="Arial"/>
              </a:rPr>
              <a:t> </a:t>
            </a:r>
            <a:r>
              <a:rPr sz="1200" spc="0" dirty="0" smtClean="0">
                <a:solidFill>
                  <a:srgbClr val="5F5A68"/>
                </a:solidFill>
                <a:latin typeface="Arial"/>
                <a:cs typeface="Arial"/>
              </a:rPr>
              <a:t>are</a:t>
            </a:r>
            <a:r>
              <a:rPr sz="1200" spc="25" dirty="0" smtClean="0">
                <a:solidFill>
                  <a:srgbClr val="5F5A68"/>
                </a:solidFill>
                <a:latin typeface="Arial"/>
                <a:cs typeface="Arial"/>
              </a:rPr>
              <a:t> </a:t>
            </a:r>
            <a:r>
              <a:rPr sz="1200" spc="0" dirty="0" smtClean="0">
                <a:solidFill>
                  <a:srgbClr val="494553"/>
                </a:solidFill>
                <a:latin typeface="Arial"/>
                <a:cs typeface="Arial"/>
              </a:rPr>
              <a:t>t</a:t>
            </a:r>
            <a:r>
              <a:rPr sz="1200" spc="0" dirty="0" smtClean="0">
                <a:solidFill>
                  <a:srgbClr val="5F5A68"/>
                </a:solidFill>
                <a:latin typeface="Arial"/>
                <a:cs typeface="Arial"/>
              </a:rPr>
              <a:t>rue</a:t>
            </a:r>
            <a:r>
              <a:rPr sz="1200" spc="0" dirty="0" smtClean="0">
                <a:solidFill>
                  <a:srgbClr val="71707F"/>
                </a:solidFill>
                <a:latin typeface="Arial"/>
                <a:cs typeface="Arial"/>
              </a:rPr>
              <a:t>,</a:t>
            </a:r>
            <a:r>
              <a:rPr sz="1200" spc="114" dirty="0" smtClean="0">
                <a:solidFill>
                  <a:srgbClr val="71707F"/>
                </a:solidFill>
                <a:latin typeface="Arial"/>
                <a:cs typeface="Arial"/>
              </a:rPr>
              <a:t> </a:t>
            </a:r>
            <a:r>
              <a:rPr sz="1200" spc="0" dirty="0" smtClean="0">
                <a:solidFill>
                  <a:srgbClr val="49566E"/>
                </a:solidFill>
                <a:latin typeface="Arial"/>
                <a:cs typeface="Arial"/>
              </a:rPr>
              <a:t>t</a:t>
            </a:r>
            <a:r>
              <a:rPr sz="1200" spc="0" dirty="0" smtClean="0">
                <a:solidFill>
                  <a:srgbClr val="5F5A68"/>
                </a:solidFill>
                <a:latin typeface="Arial"/>
                <a:cs typeface="Arial"/>
              </a:rPr>
              <a:t>hen</a:t>
            </a:r>
            <a:r>
              <a:rPr sz="1200" spc="227" dirty="0" smtClean="0">
                <a:solidFill>
                  <a:srgbClr val="5F5A68"/>
                </a:solidFill>
                <a:latin typeface="Arial"/>
                <a:cs typeface="Arial"/>
              </a:rPr>
              <a:t> </a:t>
            </a:r>
            <a:r>
              <a:rPr sz="1200" spc="0" dirty="0" smtClean="0">
                <a:solidFill>
                  <a:srgbClr val="494553"/>
                </a:solidFill>
                <a:latin typeface="Arial"/>
                <a:cs typeface="Arial"/>
              </a:rPr>
              <a:t>F</a:t>
            </a:r>
            <a:r>
              <a:rPr sz="1200" spc="0" dirty="0" smtClean="0">
                <a:solidFill>
                  <a:srgbClr val="5F5A68"/>
                </a:solidFill>
                <a:latin typeface="Arial"/>
                <a:cs typeface="Arial"/>
              </a:rPr>
              <a:t>as</a:t>
            </a:r>
            <a:r>
              <a:rPr sz="1200" spc="0" dirty="0" smtClean="0">
                <a:solidFill>
                  <a:srgbClr val="494553"/>
                </a:solidFill>
                <a:latin typeface="Arial"/>
                <a:cs typeface="Arial"/>
              </a:rPr>
              <a:t>t</a:t>
            </a:r>
            <a:r>
              <a:rPr sz="1200" spc="-169" dirty="0" smtClean="0">
                <a:solidFill>
                  <a:srgbClr val="494553"/>
                </a:solidFill>
                <a:latin typeface="Arial"/>
                <a:cs typeface="Arial"/>
              </a:rPr>
              <a:t> </a:t>
            </a:r>
            <a:r>
              <a:rPr sz="1200" spc="0" dirty="0" smtClean="0">
                <a:solidFill>
                  <a:srgbClr val="795F5A"/>
                </a:solidFill>
                <a:latin typeface="Arial"/>
                <a:cs typeface="Arial"/>
              </a:rPr>
              <a:t>l</a:t>
            </a:r>
            <a:r>
              <a:rPr sz="1200" spc="0" dirty="0" smtClean="0">
                <a:solidFill>
                  <a:srgbClr val="5F5A68"/>
                </a:solidFill>
                <a:latin typeface="Arial"/>
                <a:cs typeface="Arial"/>
              </a:rPr>
              <a:t>oad</a:t>
            </a:r>
            <a:r>
              <a:rPr sz="1200" spc="114" dirty="0" smtClean="0">
                <a:solidFill>
                  <a:srgbClr val="5F5A68"/>
                </a:solidFill>
                <a:latin typeface="Arial"/>
                <a:cs typeface="Arial"/>
              </a:rPr>
              <a:t> </a:t>
            </a:r>
            <a:r>
              <a:rPr sz="1400" i="1" spc="0" dirty="0" smtClean="0">
                <a:solidFill>
                  <a:srgbClr val="5F5A68"/>
                </a:solidFill>
                <a:latin typeface="Times New Roman"/>
                <a:cs typeface="Times New Roman"/>
              </a:rPr>
              <a:t>is</a:t>
            </a:r>
            <a:r>
              <a:rPr sz="1400" i="1" spc="-59" dirty="0" smtClean="0">
                <a:solidFill>
                  <a:srgbClr val="5F5A68"/>
                </a:solidFill>
                <a:latin typeface="Times New Roman"/>
                <a:cs typeface="Times New Roman"/>
              </a:rPr>
              <a:t> </a:t>
            </a:r>
            <a:r>
              <a:rPr sz="1200" i="1" spc="0" dirty="0" smtClean="0">
                <a:solidFill>
                  <a:srgbClr val="5F5A68"/>
                </a:solidFill>
                <a:latin typeface="Times New Roman"/>
                <a:cs typeface="Times New Roman"/>
              </a:rPr>
              <a:t>Al</a:t>
            </a:r>
            <a:r>
              <a:rPr sz="1200" i="1" spc="-139" dirty="0" smtClean="0">
                <a:solidFill>
                  <a:srgbClr val="5F5A68"/>
                </a:solidFill>
                <a:latin typeface="Times New Roman"/>
                <a:cs typeface="Times New Roman"/>
              </a:rPr>
              <a:t> </a:t>
            </a:r>
            <a:r>
              <a:rPr sz="1150" i="1" spc="0" dirty="0" smtClean="0">
                <a:solidFill>
                  <a:srgbClr val="5F5A68"/>
                </a:solidFill>
                <a:latin typeface="Arial"/>
                <a:cs typeface="Arial"/>
              </a:rPr>
              <a:t>WAYS</a:t>
            </a:r>
            <a:r>
              <a:rPr sz="1150" i="1" spc="59" dirty="0" smtClean="0">
                <a:solidFill>
                  <a:srgbClr val="5F5A68"/>
                </a:solidFill>
                <a:latin typeface="Arial"/>
                <a:cs typeface="Arial"/>
              </a:rPr>
              <a:t> </a:t>
            </a:r>
            <a:r>
              <a:rPr sz="1400" i="1" spc="0" dirty="0" smtClean="0">
                <a:solidFill>
                  <a:srgbClr val="5F5A68"/>
                </a:solidFill>
                <a:latin typeface="Times New Roman"/>
                <a:cs typeface="Times New Roman"/>
              </a:rPr>
              <a:t>restartabl</a:t>
            </a:r>
            <a:r>
              <a:rPr sz="1400" i="1" spc="-4" dirty="0" smtClean="0">
                <a:solidFill>
                  <a:srgbClr val="5F5A68"/>
                </a:solidFill>
                <a:latin typeface="Times New Roman"/>
                <a:cs typeface="Times New Roman"/>
              </a:rPr>
              <a:t>e</a:t>
            </a:r>
            <a:r>
              <a:rPr sz="1400" i="1" spc="0" dirty="0" smtClean="0">
                <a:solidFill>
                  <a:srgbClr val="5F5A68"/>
                </a:solidFill>
                <a:latin typeface="Times New Roman"/>
                <a:cs typeface="Times New Roman"/>
              </a:rPr>
              <a:t>:</a:t>
            </a:r>
            <a:endParaRPr sz="1400">
              <a:latin typeface="Times New Roman"/>
              <a:cs typeface="Times New Roman"/>
            </a:endParaRPr>
          </a:p>
        </p:txBody>
      </p:sp>
      <p:sp>
        <p:nvSpPr>
          <p:cNvPr id="47" name="object 8"/>
          <p:cNvSpPr txBox="1"/>
          <p:nvPr/>
        </p:nvSpPr>
        <p:spPr>
          <a:xfrm>
            <a:off x="433994" y="4250643"/>
            <a:ext cx="188110" cy="809217"/>
          </a:xfrm>
          <a:prstGeom prst="rect">
            <a:avLst/>
          </a:prstGeom>
        </p:spPr>
        <p:txBody>
          <a:bodyPr wrap="square" lIns="0" tIns="0" rIns="0" bIns="0" rtlCol="0">
            <a:noAutofit/>
          </a:bodyPr>
          <a:lstStyle/>
          <a:p>
            <a:pPr marL="12700" marR="2227">
              <a:lnSpc>
                <a:spcPts val="1325"/>
              </a:lnSpc>
              <a:spcBef>
                <a:spcPts val="66"/>
              </a:spcBef>
            </a:pPr>
            <a:r>
              <a:rPr sz="1200" dirty="0" smtClean="0">
                <a:solidFill>
                  <a:srgbClr val="E2AF70"/>
                </a:solidFill>
                <a:latin typeface="Arial"/>
                <a:cs typeface="Arial"/>
              </a:rPr>
              <a:t>-</a:t>
            </a:r>
            <a:r>
              <a:rPr sz="1200" dirty="0" smtClean="0">
                <a:solidFill>
                  <a:srgbClr val="5F5A68"/>
                </a:solidFill>
                <a:latin typeface="Arial"/>
                <a:cs typeface="Arial"/>
              </a:rPr>
              <a:t>,/'</a:t>
            </a:r>
            <a:endParaRPr sz="1200">
              <a:latin typeface="Arial"/>
              <a:cs typeface="Arial"/>
            </a:endParaRPr>
          </a:p>
          <a:p>
            <a:pPr marL="12700">
              <a:lnSpc>
                <a:spcPct val="95825"/>
              </a:lnSpc>
              <a:spcBef>
                <a:spcPts val="208"/>
              </a:spcBef>
            </a:pPr>
            <a:r>
              <a:rPr sz="1200" dirty="0" smtClean="0">
                <a:solidFill>
                  <a:srgbClr val="E2AF70"/>
                </a:solidFill>
                <a:latin typeface="Arial"/>
                <a:cs typeface="Arial"/>
              </a:rPr>
              <a:t>-</a:t>
            </a:r>
            <a:r>
              <a:rPr sz="1200" dirty="0" smtClean="0">
                <a:solidFill>
                  <a:srgbClr val="5F5A68"/>
                </a:solidFill>
                <a:latin typeface="Arial"/>
                <a:cs typeface="Arial"/>
              </a:rPr>
              <a:t>,/'</a:t>
            </a:r>
            <a:endParaRPr sz="1200">
              <a:latin typeface="Arial"/>
              <a:cs typeface="Arial"/>
            </a:endParaRPr>
          </a:p>
          <a:p>
            <a:pPr marL="12700" marR="1164">
              <a:lnSpc>
                <a:spcPct val="95825"/>
              </a:lnSpc>
              <a:spcBef>
                <a:spcPts val="210"/>
              </a:spcBef>
            </a:pPr>
            <a:r>
              <a:rPr sz="1250" i="1" spc="0" dirty="0" smtClean="0">
                <a:solidFill>
                  <a:srgbClr val="5F5A68"/>
                </a:solidFill>
                <a:latin typeface="Arial"/>
                <a:cs typeface="Arial"/>
              </a:rPr>
              <a:t>v'</a:t>
            </a:r>
            <a:endParaRPr sz="1250">
              <a:latin typeface="Arial"/>
              <a:cs typeface="Arial"/>
            </a:endParaRPr>
          </a:p>
          <a:p>
            <a:pPr marL="12700" marR="4148">
              <a:lnSpc>
                <a:spcPct val="95825"/>
              </a:lnSpc>
              <a:spcBef>
                <a:spcPts val="280"/>
              </a:spcBef>
            </a:pPr>
            <a:r>
              <a:rPr sz="1200" dirty="0" smtClean="0">
                <a:solidFill>
                  <a:srgbClr val="B58D5E"/>
                </a:solidFill>
                <a:latin typeface="Arial"/>
                <a:cs typeface="Arial"/>
              </a:rPr>
              <a:t>-</a:t>
            </a:r>
            <a:r>
              <a:rPr sz="1200" dirty="0" smtClean="0">
                <a:solidFill>
                  <a:srgbClr val="5F5A68"/>
                </a:solidFill>
                <a:latin typeface="Arial"/>
                <a:cs typeface="Arial"/>
              </a:rPr>
              <a:t>,/'</a:t>
            </a:r>
            <a:endParaRPr sz="1200">
              <a:latin typeface="Arial"/>
              <a:cs typeface="Arial"/>
            </a:endParaRPr>
          </a:p>
        </p:txBody>
      </p:sp>
      <p:sp>
        <p:nvSpPr>
          <p:cNvPr id="48" name="object 7"/>
          <p:cNvSpPr txBox="1"/>
          <p:nvPr/>
        </p:nvSpPr>
        <p:spPr>
          <a:xfrm>
            <a:off x="662611" y="4250643"/>
            <a:ext cx="3841334" cy="392940"/>
          </a:xfrm>
          <a:prstGeom prst="rect">
            <a:avLst/>
          </a:prstGeom>
        </p:spPr>
        <p:txBody>
          <a:bodyPr wrap="square" lIns="0" tIns="0" rIns="0" bIns="0" rtlCol="0">
            <a:noAutofit/>
          </a:bodyPr>
          <a:lstStyle/>
          <a:p>
            <a:pPr marL="12700">
              <a:lnSpc>
                <a:spcPts val="1325"/>
              </a:lnSpc>
              <a:spcBef>
                <a:spcPts val="66"/>
              </a:spcBef>
            </a:pPr>
            <a:r>
              <a:rPr sz="1200" spc="0" dirty="0" smtClean="0">
                <a:solidFill>
                  <a:srgbClr val="494553"/>
                </a:solidFill>
                <a:latin typeface="Arial"/>
                <a:cs typeface="Arial"/>
              </a:rPr>
              <a:t>T</a:t>
            </a:r>
            <a:r>
              <a:rPr sz="1200" spc="0" dirty="0" smtClean="0">
                <a:solidFill>
                  <a:srgbClr val="5F5A68"/>
                </a:solidFill>
                <a:latin typeface="Arial"/>
                <a:cs typeface="Arial"/>
              </a:rPr>
              <a:t>he </a:t>
            </a:r>
            <a:r>
              <a:rPr sz="1200" spc="30" dirty="0" smtClean="0">
                <a:solidFill>
                  <a:srgbClr val="5F5A68"/>
                </a:solidFill>
                <a:latin typeface="Arial"/>
                <a:cs typeface="Arial"/>
              </a:rPr>
              <a:t> </a:t>
            </a:r>
            <a:r>
              <a:rPr sz="1200" spc="0" dirty="0" smtClean="0">
                <a:solidFill>
                  <a:srgbClr val="494553"/>
                </a:solidFill>
                <a:latin typeface="Arial"/>
                <a:cs typeface="Arial"/>
              </a:rPr>
              <a:t>E</a:t>
            </a:r>
            <a:r>
              <a:rPr sz="1200" spc="0" dirty="0" smtClean="0">
                <a:solidFill>
                  <a:srgbClr val="49566E"/>
                </a:solidFill>
                <a:latin typeface="Arial"/>
                <a:cs typeface="Arial"/>
              </a:rPr>
              <a:t>r</a:t>
            </a:r>
            <a:r>
              <a:rPr sz="1200" spc="0" dirty="0" smtClean="0">
                <a:solidFill>
                  <a:srgbClr val="5F5A68"/>
                </a:solidFill>
                <a:latin typeface="Arial"/>
                <a:cs typeface="Arial"/>
              </a:rPr>
              <a:t>ro</a:t>
            </a:r>
            <a:r>
              <a:rPr sz="1200" spc="0" dirty="0" smtClean="0">
                <a:solidFill>
                  <a:srgbClr val="49566E"/>
                </a:solidFill>
                <a:latin typeface="Arial"/>
                <a:cs typeface="Arial"/>
              </a:rPr>
              <a:t>r</a:t>
            </a:r>
            <a:r>
              <a:rPr sz="1200" spc="44" dirty="0" smtClean="0">
                <a:solidFill>
                  <a:srgbClr val="49566E"/>
                </a:solidFill>
                <a:latin typeface="Arial"/>
                <a:cs typeface="Arial"/>
              </a:rPr>
              <a:t> </a:t>
            </a:r>
            <a:r>
              <a:rPr sz="1200" spc="0" dirty="0" smtClean="0">
                <a:solidFill>
                  <a:srgbClr val="494553"/>
                </a:solidFill>
                <a:latin typeface="Arial"/>
                <a:cs typeface="Arial"/>
              </a:rPr>
              <a:t>T</a:t>
            </a:r>
            <a:r>
              <a:rPr sz="1200" spc="0" dirty="0" smtClean="0">
                <a:solidFill>
                  <a:srgbClr val="5F5A68"/>
                </a:solidFill>
                <a:latin typeface="Arial"/>
                <a:cs typeface="Arial"/>
              </a:rPr>
              <a:t>a</a:t>
            </a:r>
            <a:r>
              <a:rPr sz="1200" spc="-83" dirty="0" smtClean="0">
                <a:solidFill>
                  <a:srgbClr val="5F5A68"/>
                </a:solidFill>
                <a:latin typeface="Arial"/>
                <a:cs typeface="Arial"/>
              </a:rPr>
              <a:t> </a:t>
            </a:r>
            <a:r>
              <a:rPr sz="1200" spc="0" dirty="0" smtClean="0">
                <a:solidFill>
                  <a:srgbClr val="5F5A68"/>
                </a:solidFill>
                <a:latin typeface="Arial"/>
                <a:cs typeface="Arial"/>
              </a:rPr>
              <a:t>b</a:t>
            </a:r>
            <a:r>
              <a:rPr sz="1200" spc="0" dirty="0" smtClean="0">
                <a:solidFill>
                  <a:srgbClr val="E2AF70"/>
                </a:solidFill>
                <a:latin typeface="Arial"/>
                <a:cs typeface="Arial"/>
              </a:rPr>
              <a:t>i</a:t>
            </a:r>
            <a:r>
              <a:rPr sz="1200" spc="0" dirty="0" smtClean="0">
                <a:solidFill>
                  <a:srgbClr val="49566E"/>
                </a:solidFill>
                <a:latin typeface="Arial"/>
                <a:cs typeface="Arial"/>
              </a:rPr>
              <a:t>l</a:t>
            </a:r>
            <a:r>
              <a:rPr sz="1200" spc="0" dirty="0" smtClean="0">
                <a:solidFill>
                  <a:srgbClr val="5F5A68"/>
                </a:solidFill>
                <a:latin typeface="Arial"/>
                <a:cs typeface="Arial"/>
              </a:rPr>
              <a:t>es</a:t>
            </a:r>
            <a:r>
              <a:rPr sz="1200" spc="119" dirty="0" smtClean="0">
                <a:solidFill>
                  <a:srgbClr val="5F5A68"/>
                </a:solidFill>
                <a:latin typeface="Arial"/>
                <a:cs typeface="Arial"/>
              </a:rPr>
              <a:t> </a:t>
            </a:r>
            <a:r>
              <a:rPr sz="1200" spc="0" dirty="0" smtClean="0">
                <a:solidFill>
                  <a:srgbClr val="5F5A68"/>
                </a:solidFill>
                <a:latin typeface="Arial"/>
                <a:cs typeface="Arial"/>
              </a:rPr>
              <a:t>are </a:t>
            </a:r>
            <a:r>
              <a:rPr sz="1200" spc="-144" dirty="0" smtClean="0">
                <a:solidFill>
                  <a:srgbClr val="5F5A68"/>
                </a:solidFill>
                <a:latin typeface="Arial"/>
                <a:cs typeface="Arial"/>
              </a:rPr>
              <a:t> </a:t>
            </a:r>
            <a:r>
              <a:rPr sz="1200" spc="0" dirty="0" smtClean="0">
                <a:solidFill>
                  <a:srgbClr val="5F5A68"/>
                </a:solidFill>
                <a:latin typeface="Arial"/>
                <a:cs typeface="Arial"/>
              </a:rPr>
              <a:t>NO</a:t>
            </a:r>
            <a:r>
              <a:rPr sz="1200" spc="0" dirty="0" smtClean="0">
                <a:solidFill>
                  <a:srgbClr val="494553"/>
                </a:solidFill>
                <a:latin typeface="Arial"/>
                <a:cs typeface="Arial"/>
              </a:rPr>
              <a:t>T</a:t>
            </a:r>
            <a:r>
              <a:rPr sz="1200" spc="201" dirty="0" smtClean="0">
                <a:solidFill>
                  <a:srgbClr val="494553"/>
                </a:solidFill>
                <a:latin typeface="Arial"/>
                <a:cs typeface="Arial"/>
              </a:rPr>
              <a:t> </a:t>
            </a:r>
            <a:r>
              <a:rPr sz="1200" spc="0" dirty="0" smtClean="0">
                <a:solidFill>
                  <a:srgbClr val="49566E"/>
                </a:solidFill>
                <a:latin typeface="Arial"/>
                <a:cs typeface="Arial"/>
              </a:rPr>
              <a:t>D</a:t>
            </a:r>
            <a:r>
              <a:rPr sz="1200" spc="0" dirty="0" smtClean="0">
                <a:solidFill>
                  <a:srgbClr val="5F5A68"/>
                </a:solidFill>
                <a:latin typeface="Arial"/>
                <a:cs typeface="Arial"/>
              </a:rPr>
              <a:t>RO</a:t>
            </a:r>
            <a:r>
              <a:rPr sz="1200" spc="0" dirty="0" smtClean="0">
                <a:solidFill>
                  <a:srgbClr val="494553"/>
                </a:solidFill>
                <a:latin typeface="Arial"/>
                <a:cs typeface="Arial"/>
              </a:rPr>
              <a:t>PPED</a:t>
            </a:r>
            <a:r>
              <a:rPr sz="1200" spc="69" dirty="0" smtClean="0">
                <a:solidFill>
                  <a:srgbClr val="494553"/>
                </a:solidFill>
                <a:latin typeface="Arial"/>
                <a:cs typeface="Arial"/>
              </a:rPr>
              <a:t> </a:t>
            </a:r>
            <a:r>
              <a:rPr sz="1200" spc="0" dirty="0" smtClean="0">
                <a:solidFill>
                  <a:srgbClr val="5F5A68"/>
                </a:solidFill>
                <a:latin typeface="Arial"/>
                <a:cs typeface="Arial"/>
              </a:rPr>
              <a:t>in</a:t>
            </a:r>
            <a:r>
              <a:rPr sz="1200" spc="114" dirty="0" smtClean="0">
                <a:solidFill>
                  <a:srgbClr val="5F5A68"/>
                </a:solidFill>
                <a:latin typeface="Arial"/>
                <a:cs typeface="Arial"/>
              </a:rPr>
              <a:t> </a:t>
            </a:r>
            <a:r>
              <a:rPr sz="1200" spc="0" dirty="0" smtClean="0">
                <a:solidFill>
                  <a:srgbClr val="5F5A68"/>
                </a:solidFill>
                <a:latin typeface="Arial"/>
                <a:cs typeface="Arial"/>
              </a:rPr>
              <a:t>the</a:t>
            </a:r>
            <a:r>
              <a:rPr sz="1200" spc="114" dirty="0" smtClean="0">
                <a:solidFill>
                  <a:srgbClr val="5F5A68"/>
                </a:solidFill>
                <a:latin typeface="Arial"/>
                <a:cs typeface="Arial"/>
              </a:rPr>
              <a:t> </a:t>
            </a:r>
            <a:r>
              <a:rPr sz="1200" spc="0" dirty="0" smtClean="0">
                <a:solidFill>
                  <a:srgbClr val="5F5A68"/>
                </a:solidFill>
                <a:latin typeface="Arial"/>
                <a:cs typeface="Arial"/>
              </a:rPr>
              <a:t>sc</a:t>
            </a:r>
            <a:r>
              <a:rPr sz="1200" spc="0" dirty="0" smtClean="0">
                <a:solidFill>
                  <a:srgbClr val="49566E"/>
                </a:solidFill>
                <a:latin typeface="Arial"/>
                <a:cs typeface="Arial"/>
              </a:rPr>
              <a:t>ri</a:t>
            </a:r>
            <a:r>
              <a:rPr sz="1200" spc="0" dirty="0" smtClean="0">
                <a:solidFill>
                  <a:srgbClr val="5F5A68"/>
                </a:solidFill>
                <a:latin typeface="Arial"/>
                <a:cs typeface="Arial"/>
              </a:rPr>
              <a:t>pt.</a:t>
            </a:r>
            <a:endParaRPr sz="1200">
              <a:latin typeface="Arial"/>
              <a:cs typeface="Arial"/>
            </a:endParaRPr>
          </a:p>
          <a:p>
            <a:pPr marL="12700" marR="22860">
              <a:lnSpc>
                <a:spcPct val="95825"/>
              </a:lnSpc>
              <a:spcBef>
                <a:spcPts val="73"/>
              </a:spcBef>
            </a:pPr>
            <a:r>
              <a:rPr sz="1200" spc="0" dirty="0" smtClean="0">
                <a:solidFill>
                  <a:srgbClr val="494553"/>
                </a:solidFill>
                <a:latin typeface="Arial"/>
                <a:cs typeface="Arial"/>
              </a:rPr>
              <a:t>T</a:t>
            </a:r>
            <a:r>
              <a:rPr sz="1200" spc="0" dirty="0" smtClean="0">
                <a:solidFill>
                  <a:srgbClr val="5F5A68"/>
                </a:solidFill>
                <a:latin typeface="Arial"/>
                <a:cs typeface="Arial"/>
              </a:rPr>
              <a:t>he</a:t>
            </a:r>
            <a:r>
              <a:rPr sz="1200" spc="275" dirty="0" smtClean="0">
                <a:solidFill>
                  <a:srgbClr val="5F5A68"/>
                </a:solidFill>
                <a:latin typeface="Arial"/>
                <a:cs typeface="Arial"/>
              </a:rPr>
              <a:t> </a:t>
            </a:r>
            <a:r>
              <a:rPr sz="1200" spc="0" dirty="0" smtClean="0">
                <a:solidFill>
                  <a:srgbClr val="49566E"/>
                </a:solidFill>
                <a:latin typeface="Arial"/>
                <a:cs typeface="Arial"/>
              </a:rPr>
              <a:t>T</a:t>
            </a:r>
            <a:r>
              <a:rPr sz="1200" spc="0" dirty="0" smtClean="0">
                <a:solidFill>
                  <a:srgbClr val="5F5A68"/>
                </a:solidFill>
                <a:latin typeface="Arial"/>
                <a:cs typeface="Arial"/>
              </a:rPr>
              <a:t>arg</a:t>
            </a:r>
            <a:r>
              <a:rPr sz="1200" spc="0" dirty="0" smtClean="0">
                <a:solidFill>
                  <a:srgbClr val="494553"/>
                </a:solidFill>
                <a:latin typeface="Arial"/>
                <a:cs typeface="Arial"/>
              </a:rPr>
              <a:t>e</a:t>
            </a:r>
            <a:r>
              <a:rPr sz="1200" spc="0" dirty="0" smtClean="0">
                <a:solidFill>
                  <a:srgbClr val="5F5A68"/>
                </a:solidFill>
                <a:latin typeface="Arial"/>
                <a:cs typeface="Arial"/>
              </a:rPr>
              <a:t>t</a:t>
            </a:r>
            <a:r>
              <a:rPr sz="1200" spc="44" dirty="0" smtClean="0">
                <a:solidFill>
                  <a:srgbClr val="5F5A68"/>
                </a:solidFill>
                <a:latin typeface="Arial"/>
                <a:cs typeface="Arial"/>
              </a:rPr>
              <a:t> </a:t>
            </a:r>
            <a:r>
              <a:rPr sz="1200" spc="0" dirty="0" smtClean="0">
                <a:solidFill>
                  <a:srgbClr val="494553"/>
                </a:solidFill>
                <a:latin typeface="Arial"/>
                <a:cs typeface="Arial"/>
              </a:rPr>
              <a:t>T</a:t>
            </a:r>
            <a:r>
              <a:rPr sz="1200" spc="0" dirty="0" smtClean="0">
                <a:solidFill>
                  <a:srgbClr val="5F5A68"/>
                </a:solidFill>
                <a:latin typeface="Arial"/>
                <a:cs typeface="Arial"/>
              </a:rPr>
              <a:t>abl</a:t>
            </a:r>
            <a:r>
              <a:rPr sz="1200" spc="0" dirty="0" smtClean="0">
                <a:solidFill>
                  <a:srgbClr val="494553"/>
                </a:solidFill>
                <a:latin typeface="Arial"/>
                <a:cs typeface="Arial"/>
              </a:rPr>
              <a:t>e </a:t>
            </a:r>
            <a:r>
              <a:rPr sz="1200" spc="-125" dirty="0" smtClean="0">
                <a:solidFill>
                  <a:srgbClr val="494553"/>
                </a:solidFill>
                <a:latin typeface="Arial"/>
                <a:cs typeface="Arial"/>
              </a:rPr>
              <a:t> </a:t>
            </a:r>
            <a:r>
              <a:rPr sz="1200" spc="0" dirty="0" smtClean="0">
                <a:solidFill>
                  <a:srgbClr val="5F5A68"/>
                </a:solidFill>
                <a:latin typeface="Arial"/>
                <a:cs typeface="Arial"/>
              </a:rPr>
              <a:t>is </a:t>
            </a:r>
            <a:r>
              <a:rPr sz="1200" spc="-144" dirty="0" smtClean="0">
                <a:solidFill>
                  <a:srgbClr val="5F5A68"/>
                </a:solidFill>
                <a:latin typeface="Arial"/>
                <a:cs typeface="Arial"/>
              </a:rPr>
              <a:t> </a:t>
            </a:r>
            <a:r>
              <a:rPr sz="1150" spc="0" dirty="0" smtClean="0">
                <a:solidFill>
                  <a:srgbClr val="5F5A68"/>
                </a:solidFill>
                <a:latin typeface="Arial"/>
                <a:cs typeface="Arial"/>
              </a:rPr>
              <a:t>NO</a:t>
            </a:r>
            <a:r>
              <a:rPr sz="1150" spc="0" dirty="0" smtClean="0">
                <a:solidFill>
                  <a:srgbClr val="49566E"/>
                </a:solidFill>
                <a:latin typeface="Arial"/>
                <a:cs typeface="Arial"/>
              </a:rPr>
              <a:t>T</a:t>
            </a:r>
            <a:r>
              <a:rPr sz="1150" spc="257" dirty="0" smtClean="0">
                <a:solidFill>
                  <a:srgbClr val="49566E"/>
                </a:solidFill>
                <a:latin typeface="Arial"/>
                <a:cs typeface="Arial"/>
              </a:rPr>
              <a:t> </a:t>
            </a:r>
            <a:r>
              <a:rPr sz="1200" spc="0" dirty="0" smtClean="0">
                <a:solidFill>
                  <a:srgbClr val="5F5A68"/>
                </a:solidFill>
                <a:latin typeface="Arial"/>
                <a:cs typeface="Arial"/>
              </a:rPr>
              <a:t>D</a:t>
            </a:r>
            <a:r>
              <a:rPr sz="1200" spc="0" dirty="0" smtClean="0">
                <a:solidFill>
                  <a:srgbClr val="494553"/>
                </a:solidFill>
                <a:latin typeface="Arial"/>
                <a:cs typeface="Arial"/>
              </a:rPr>
              <a:t>R</a:t>
            </a:r>
            <a:r>
              <a:rPr sz="1200" spc="0" dirty="0" smtClean="0">
                <a:solidFill>
                  <a:srgbClr val="5F5A68"/>
                </a:solidFill>
                <a:latin typeface="Arial"/>
                <a:cs typeface="Arial"/>
              </a:rPr>
              <a:t>O</a:t>
            </a:r>
            <a:r>
              <a:rPr sz="1200" spc="0" dirty="0" smtClean="0">
                <a:solidFill>
                  <a:srgbClr val="49566E"/>
                </a:solidFill>
                <a:latin typeface="Arial"/>
                <a:cs typeface="Arial"/>
              </a:rPr>
              <a:t>P</a:t>
            </a:r>
            <a:r>
              <a:rPr sz="1200" spc="0" dirty="0" smtClean="0">
                <a:solidFill>
                  <a:srgbClr val="5F5A68"/>
                </a:solidFill>
                <a:latin typeface="Arial"/>
                <a:cs typeface="Arial"/>
              </a:rPr>
              <a:t>P</a:t>
            </a:r>
            <a:r>
              <a:rPr sz="1200" spc="0" dirty="0" smtClean="0">
                <a:solidFill>
                  <a:srgbClr val="494553"/>
                </a:solidFill>
                <a:latin typeface="Arial"/>
                <a:cs typeface="Arial"/>
              </a:rPr>
              <a:t>E</a:t>
            </a:r>
            <a:r>
              <a:rPr sz="1200" spc="0" dirty="0" smtClean="0">
                <a:solidFill>
                  <a:srgbClr val="49566E"/>
                </a:solidFill>
                <a:latin typeface="Arial"/>
                <a:cs typeface="Arial"/>
              </a:rPr>
              <a:t>D</a:t>
            </a:r>
            <a:r>
              <a:rPr sz="1200" spc="202" dirty="0" smtClean="0">
                <a:solidFill>
                  <a:srgbClr val="49566E"/>
                </a:solidFill>
                <a:latin typeface="Arial"/>
                <a:cs typeface="Arial"/>
              </a:rPr>
              <a:t> </a:t>
            </a:r>
            <a:r>
              <a:rPr sz="1200" spc="0" dirty="0" smtClean="0">
                <a:solidFill>
                  <a:srgbClr val="49566E"/>
                </a:solidFill>
                <a:latin typeface="Arial"/>
                <a:cs typeface="Arial"/>
              </a:rPr>
              <a:t>i</a:t>
            </a:r>
            <a:r>
              <a:rPr sz="1200" spc="0" dirty="0" smtClean="0">
                <a:solidFill>
                  <a:srgbClr val="5F5A68"/>
                </a:solidFill>
                <a:latin typeface="Arial"/>
                <a:cs typeface="Arial"/>
              </a:rPr>
              <a:t>n</a:t>
            </a:r>
            <a:r>
              <a:rPr sz="1200" spc="114" dirty="0" smtClean="0">
                <a:solidFill>
                  <a:srgbClr val="5F5A68"/>
                </a:solidFill>
                <a:latin typeface="Arial"/>
                <a:cs typeface="Arial"/>
              </a:rPr>
              <a:t> </a:t>
            </a:r>
            <a:r>
              <a:rPr sz="1200" spc="0" dirty="0" smtClean="0">
                <a:solidFill>
                  <a:srgbClr val="494553"/>
                </a:solidFill>
                <a:latin typeface="Arial"/>
                <a:cs typeface="Arial"/>
              </a:rPr>
              <a:t>t</a:t>
            </a:r>
            <a:r>
              <a:rPr sz="1200" spc="0" dirty="0" smtClean="0">
                <a:solidFill>
                  <a:srgbClr val="5F5A68"/>
                </a:solidFill>
                <a:latin typeface="Arial"/>
                <a:cs typeface="Arial"/>
              </a:rPr>
              <a:t>he</a:t>
            </a:r>
            <a:r>
              <a:rPr sz="1200" spc="58" dirty="0" smtClean="0">
                <a:solidFill>
                  <a:srgbClr val="5F5A68"/>
                </a:solidFill>
                <a:latin typeface="Arial"/>
                <a:cs typeface="Arial"/>
              </a:rPr>
              <a:t> </a:t>
            </a:r>
            <a:r>
              <a:rPr sz="1350" spc="0" dirty="0" smtClean="0">
                <a:solidFill>
                  <a:srgbClr val="5F5A68"/>
                </a:solidFill>
                <a:latin typeface="Times New Roman"/>
                <a:cs typeface="Times New Roman"/>
              </a:rPr>
              <a:t>script</a:t>
            </a:r>
            <a:r>
              <a:rPr sz="1350" spc="0" dirty="0" smtClean="0">
                <a:solidFill>
                  <a:srgbClr val="494553"/>
                </a:solidFill>
                <a:latin typeface="Times New Roman"/>
                <a:cs typeface="Times New Roman"/>
              </a:rPr>
              <a:t>.</a:t>
            </a:r>
            <a:endParaRPr sz="1350">
              <a:latin typeface="Times New Roman"/>
              <a:cs typeface="Times New Roman"/>
            </a:endParaRPr>
          </a:p>
        </p:txBody>
      </p:sp>
      <p:sp>
        <p:nvSpPr>
          <p:cNvPr id="49" name="object 6"/>
          <p:cNvSpPr txBox="1"/>
          <p:nvPr/>
        </p:nvSpPr>
        <p:spPr>
          <a:xfrm>
            <a:off x="3323720" y="4653489"/>
            <a:ext cx="1011501" cy="198119"/>
          </a:xfrm>
          <a:prstGeom prst="rect">
            <a:avLst/>
          </a:prstGeom>
        </p:spPr>
        <p:txBody>
          <a:bodyPr wrap="square" lIns="0" tIns="0" rIns="0" bIns="0" rtlCol="0">
            <a:noAutofit/>
          </a:bodyPr>
          <a:lstStyle/>
          <a:p>
            <a:pPr marL="12700">
              <a:lnSpc>
                <a:spcPts val="1485"/>
              </a:lnSpc>
              <a:spcBef>
                <a:spcPts val="74"/>
              </a:spcBef>
            </a:pPr>
            <a:r>
              <a:rPr sz="1200" dirty="0" smtClean="0">
                <a:solidFill>
                  <a:srgbClr val="49566E"/>
                </a:solidFill>
                <a:latin typeface="Arial"/>
                <a:cs typeface="Arial"/>
              </a:rPr>
              <a:t>i</a:t>
            </a:r>
            <a:r>
              <a:rPr sz="1200" dirty="0" smtClean="0">
                <a:solidFill>
                  <a:srgbClr val="5F5A68"/>
                </a:solidFill>
                <a:latin typeface="Arial"/>
                <a:cs typeface="Arial"/>
              </a:rPr>
              <a:t>n</a:t>
            </a:r>
            <a:r>
              <a:rPr sz="1200" spc="114" dirty="0" smtClean="0">
                <a:solidFill>
                  <a:srgbClr val="5F5A68"/>
                </a:solidFill>
                <a:latin typeface="Arial"/>
                <a:cs typeface="Arial"/>
              </a:rPr>
              <a:t> </a:t>
            </a:r>
            <a:r>
              <a:rPr sz="1200" spc="0" dirty="0" smtClean="0">
                <a:solidFill>
                  <a:srgbClr val="494553"/>
                </a:solidFill>
                <a:latin typeface="Arial"/>
                <a:cs typeface="Arial"/>
              </a:rPr>
              <a:t>t</a:t>
            </a:r>
            <a:r>
              <a:rPr sz="1200" spc="0" dirty="0" smtClean="0">
                <a:solidFill>
                  <a:srgbClr val="5F5A68"/>
                </a:solidFill>
                <a:latin typeface="Arial"/>
                <a:cs typeface="Arial"/>
              </a:rPr>
              <a:t>h</a:t>
            </a:r>
            <a:r>
              <a:rPr sz="1200" spc="0" dirty="0" smtClean="0">
                <a:solidFill>
                  <a:srgbClr val="494553"/>
                </a:solidFill>
                <a:latin typeface="Arial"/>
                <a:cs typeface="Arial"/>
              </a:rPr>
              <a:t>e</a:t>
            </a:r>
            <a:r>
              <a:rPr sz="1200" spc="58" dirty="0" smtClean="0">
                <a:solidFill>
                  <a:srgbClr val="494553"/>
                </a:solidFill>
                <a:latin typeface="Arial"/>
                <a:cs typeface="Arial"/>
              </a:rPr>
              <a:t> </a:t>
            </a:r>
            <a:r>
              <a:rPr sz="1350" spc="0" dirty="0" smtClean="0">
                <a:solidFill>
                  <a:srgbClr val="5F5A68"/>
                </a:solidFill>
                <a:latin typeface="Times New Roman"/>
                <a:cs typeface="Times New Roman"/>
              </a:rPr>
              <a:t>script</a:t>
            </a:r>
            <a:r>
              <a:rPr sz="1350" spc="0" dirty="0" smtClean="0">
                <a:solidFill>
                  <a:srgbClr val="494553"/>
                </a:solidFill>
                <a:latin typeface="Times New Roman"/>
                <a:cs typeface="Times New Roman"/>
              </a:rPr>
              <a:t>,</a:t>
            </a:r>
            <a:endParaRPr sz="1350">
              <a:latin typeface="Times New Roman"/>
              <a:cs typeface="Times New Roman"/>
            </a:endParaRPr>
          </a:p>
        </p:txBody>
      </p:sp>
      <p:sp>
        <p:nvSpPr>
          <p:cNvPr id="50" name="object 5"/>
          <p:cNvSpPr txBox="1"/>
          <p:nvPr/>
        </p:nvSpPr>
        <p:spPr>
          <a:xfrm>
            <a:off x="662611" y="4668981"/>
            <a:ext cx="2643098" cy="390879"/>
          </a:xfrm>
          <a:prstGeom prst="rect">
            <a:avLst/>
          </a:prstGeom>
        </p:spPr>
        <p:txBody>
          <a:bodyPr wrap="square" lIns="0" tIns="0" rIns="0" bIns="0" rtlCol="0">
            <a:noAutofit/>
          </a:bodyPr>
          <a:lstStyle/>
          <a:p>
            <a:pPr marL="12700">
              <a:lnSpc>
                <a:spcPts val="1325"/>
              </a:lnSpc>
              <a:spcBef>
                <a:spcPts val="66"/>
              </a:spcBef>
            </a:pPr>
            <a:r>
              <a:rPr sz="1200" spc="0" dirty="0" smtClean="0">
                <a:solidFill>
                  <a:srgbClr val="494553"/>
                </a:solidFill>
                <a:latin typeface="Arial"/>
                <a:cs typeface="Arial"/>
              </a:rPr>
              <a:t>T</a:t>
            </a:r>
            <a:r>
              <a:rPr sz="1200" spc="0" dirty="0" smtClean="0">
                <a:solidFill>
                  <a:srgbClr val="5F5A68"/>
                </a:solidFill>
                <a:latin typeface="Arial"/>
                <a:cs typeface="Arial"/>
              </a:rPr>
              <a:t>he</a:t>
            </a:r>
            <a:r>
              <a:rPr sz="1200" spc="275" dirty="0" smtClean="0">
                <a:solidFill>
                  <a:srgbClr val="5F5A68"/>
                </a:solidFill>
                <a:latin typeface="Arial"/>
                <a:cs typeface="Arial"/>
              </a:rPr>
              <a:t> </a:t>
            </a:r>
            <a:r>
              <a:rPr sz="1200" spc="0" dirty="0" smtClean="0">
                <a:solidFill>
                  <a:srgbClr val="49566E"/>
                </a:solidFill>
                <a:latin typeface="Arial"/>
                <a:cs typeface="Arial"/>
              </a:rPr>
              <a:t>T</a:t>
            </a:r>
            <a:r>
              <a:rPr sz="1200" spc="0" dirty="0" smtClean="0">
                <a:solidFill>
                  <a:srgbClr val="5F5A68"/>
                </a:solidFill>
                <a:latin typeface="Arial"/>
                <a:cs typeface="Arial"/>
              </a:rPr>
              <a:t>arg</a:t>
            </a:r>
            <a:r>
              <a:rPr sz="1200" spc="0" dirty="0" smtClean="0">
                <a:solidFill>
                  <a:srgbClr val="494553"/>
                </a:solidFill>
                <a:latin typeface="Arial"/>
                <a:cs typeface="Arial"/>
              </a:rPr>
              <a:t>e</a:t>
            </a:r>
            <a:r>
              <a:rPr sz="1200" spc="0" dirty="0" smtClean="0">
                <a:solidFill>
                  <a:srgbClr val="5F5A68"/>
                </a:solidFill>
                <a:latin typeface="Arial"/>
                <a:cs typeface="Arial"/>
              </a:rPr>
              <a:t>t</a:t>
            </a:r>
            <a:r>
              <a:rPr sz="1200" spc="44" dirty="0" smtClean="0">
                <a:solidFill>
                  <a:srgbClr val="5F5A68"/>
                </a:solidFill>
                <a:latin typeface="Arial"/>
                <a:cs typeface="Arial"/>
              </a:rPr>
              <a:t> </a:t>
            </a:r>
            <a:r>
              <a:rPr sz="1200" spc="0" dirty="0" smtClean="0">
                <a:solidFill>
                  <a:srgbClr val="494553"/>
                </a:solidFill>
                <a:latin typeface="Arial"/>
                <a:cs typeface="Arial"/>
              </a:rPr>
              <a:t>T</a:t>
            </a:r>
            <a:r>
              <a:rPr sz="1200" spc="0" dirty="0" smtClean="0">
                <a:solidFill>
                  <a:srgbClr val="5F5A68"/>
                </a:solidFill>
                <a:latin typeface="Arial"/>
                <a:cs typeface="Arial"/>
              </a:rPr>
              <a:t>able </a:t>
            </a:r>
            <a:r>
              <a:rPr sz="1200" spc="-125" dirty="0" smtClean="0">
                <a:solidFill>
                  <a:srgbClr val="5F5A68"/>
                </a:solidFill>
                <a:latin typeface="Arial"/>
                <a:cs typeface="Arial"/>
              </a:rPr>
              <a:t> </a:t>
            </a:r>
            <a:r>
              <a:rPr sz="1200" spc="0" dirty="0" smtClean="0">
                <a:solidFill>
                  <a:srgbClr val="5F5A68"/>
                </a:solidFill>
                <a:latin typeface="Arial"/>
                <a:cs typeface="Arial"/>
              </a:rPr>
              <a:t>is </a:t>
            </a:r>
            <a:r>
              <a:rPr sz="1200" spc="-144" dirty="0" smtClean="0">
                <a:solidFill>
                  <a:srgbClr val="5F5A68"/>
                </a:solidFill>
                <a:latin typeface="Arial"/>
                <a:cs typeface="Arial"/>
              </a:rPr>
              <a:t> </a:t>
            </a:r>
            <a:r>
              <a:rPr sz="1150" spc="0" dirty="0" smtClean="0">
                <a:solidFill>
                  <a:srgbClr val="5F5A68"/>
                </a:solidFill>
                <a:latin typeface="Arial"/>
                <a:cs typeface="Arial"/>
              </a:rPr>
              <a:t>NO</a:t>
            </a:r>
            <a:r>
              <a:rPr sz="1150" spc="0" dirty="0" smtClean="0">
                <a:solidFill>
                  <a:srgbClr val="49566E"/>
                </a:solidFill>
                <a:latin typeface="Arial"/>
                <a:cs typeface="Arial"/>
              </a:rPr>
              <a:t>T</a:t>
            </a:r>
            <a:r>
              <a:rPr sz="1150" spc="257" dirty="0" smtClean="0">
                <a:solidFill>
                  <a:srgbClr val="49566E"/>
                </a:solidFill>
                <a:latin typeface="Arial"/>
                <a:cs typeface="Arial"/>
              </a:rPr>
              <a:t> </a:t>
            </a:r>
            <a:r>
              <a:rPr sz="1200" spc="0" dirty="0" smtClean="0">
                <a:solidFill>
                  <a:srgbClr val="5F5A68"/>
                </a:solidFill>
                <a:latin typeface="Arial"/>
                <a:cs typeface="Arial"/>
              </a:rPr>
              <a:t>CR</a:t>
            </a:r>
            <a:r>
              <a:rPr sz="1200" spc="0" dirty="0" smtClean="0">
                <a:solidFill>
                  <a:srgbClr val="494553"/>
                </a:solidFill>
                <a:latin typeface="Arial"/>
                <a:cs typeface="Arial"/>
              </a:rPr>
              <a:t>E</a:t>
            </a:r>
            <a:r>
              <a:rPr sz="1200" spc="0" dirty="0" smtClean="0">
                <a:solidFill>
                  <a:srgbClr val="5F5A68"/>
                </a:solidFill>
                <a:latin typeface="Arial"/>
                <a:cs typeface="Arial"/>
              </a:rPr>
              <a:t>A</a:t>
            </a:r>
            <a:r>
              <a:rPr sz="1200" spc="0" dirty="0" smtClean="0">
                <a:solidFill>
                  <a:srgbClr val="494553"/>
                </a:solidFill>
                <a:latin typeface="Arial"/>
                <a:cs typeface="Arial"/>
              </a:rPr>
              <a:t>TE</a:t>
            </a:r>
            <a:r>
              <a:rPr sz="1200" spc="0" dirty="0" smtClean="0">
                <a:solidFill>
                  <a:srgbClr val="49566E"/>
                </a:solidFill>
                <a:latin typeface="Arial"/>
                <a:cs typeface="Arial"/>
              </a:rPr>
              <a:t>D</a:t>
            </a:r>
            <a:endParaRPr sz="1200">
              <a:latin typeface="Arial"/>
              <a:cs typeface="Arial"/>
            </a:endParaRPr>
          </a:p>
          <a:p>
            <a:pPr marL="12700" marR="22860">
              <a:lnSpc>
                <a:spcPct val="95825"/>
              </a:lnSpc>
              <a:spcBef>
                <a:spcPts val="228"/>
              </a:spcBef>
            </a:pPr>
            <a:r>
              <a:rPr sz="1200" spc="0" dirty="0" smtClean="0">
                <a:solidFill>
                  <a:srgbClr val="5F5A68"/>
                </a:solidFill>
                <a:latin typeface="Arial"/>
                <a:cs typeface="Arial"/>
              </a:rPr>
              <a:t>You</a:t>
            </a:r>
            <a:r>
              <a:rPr sz="1200" spc="216" dirty="0" smtClean="0">
                <a:solidFill>
                  <a:srgbClr val="5F5A68"/>
                </a:solidFill>
                <a:latin typeface="Arial"/>
                <a:cs typeface="Arial"/>
              </a:rPr>
              <a:t> </a:t>
            </a:r>
            <a:r>
              <a:rPr sz="1200" spc="0" dirty="0" smtClean="0">
                <a:solidFill>
                  <a:srgbClr val="5F5A68"/>
                </a:solidFill>
                <a:latin typeface="Arial"/>
                <a:cs typeface="Arial"/>
              </a:rPr>
              <a:t>have</a:t>
            </a:r>
            <a:r>
              <a:rPr sz="1200" spc="282" dirty="0" smtClean="0">
                <a:solidFill>
                  <a:srgbClr val="5F5A68"/>
                </a:solidFill>
                <a:latin typeface="Arial"/>
                <a:cs typeface="Arial"/>
              </a:rPr>
              <a:t> </a:t>
            </a:r>
            <a:r>
              <a:rPr sz="1200" spc="0" dirty="0" smtClean="0">
                <a:solidFill>
                  <a:srgbClr val="5F5A68"/>
                </a:solidFill>
                <a:latin typeface="Arial"/>
                <a:cs typeface="Arial"/>
              </a:rPr>
              <a:t>de</a:t>
            </a:r>
            <a:r>
              <a:rPr sz="1200" spc="0" dirty="0" smtClean="0">
                <a:solidFill>
                  <a:srgbClr val="494553"/>
                </a:solidFill>
                <a:latin typeface="Arial"/>
                <a:cs typeface="Arial"/>
              </a:rPr>
              <a:t>fi</a:t>
            </a:r>
            <a:r>
              <a:rPr sz="1200" spc="0" dirty="0" smtClean="0">
                <a:solidFill>
                  <a:srgbClr val="5F5A68"/>
                </a:solidFill>
                <a:latin typeface="Arial"/>
                <a:cs typeface="Arial"/>
              </a:rPr>
              <a:t>ned</a:t>
            </a:r>
            <a:r>
              <a:rPr sz="1200" spc="158" dirty="0" smtClean="0">
                <a:solidFill>
                  <a:srgbClr val="5F5A68"/>
                </a:solidFill>
                <a:latin typeface="Arial"/>
                <a:cs typeface="Arial"/>
              </a:rPr>
              <a:t> </a:t>
            </a:r>
            <a:r>
              <a:rPr sz="1200" spc="0" dirty="0" smtClean="0">
                <a:solidFill>
                  <a:srgbClr val="5F5A68"/>
                </a:solidFill>
                <a:latin typeface="Arial"/>
                <a:cs typeface="Arial"/>
              </a:rPr>
              <a:t>a</a:t>
            </a:r>
            <a:r>
              <a:rPr sz="1200" spc="41" dirty="0" smtClean="0">
                <a:solidFill>
                  <a:srgbClr val="5F5A68"/>
                </a:solidFill>
                <a:latin typeface="Arial"/>
                <a:cs typeface="Arial"/>
              </a:rPr>
              <a:t> </a:t>
            </a:r>
            <a:r>
              <a:rPr sz="1200" spc="0" dirty="0" smtClean="0">
                <a:solidFill>
                  <a:srgbClr val="5F5A68"/>
                </a:solidFill>
                <a:latin typeface="Arial"/>
                <a:cs typeface="Arial"/>
              </a:rPr>
              <a:t>ch</a:t>
            </a:r>
            <a:r>
              <a:rPr sz="1200" spc="0" dirty="0" smtClean="0">
                <a:solidFill>
                  <a:srgbClr val="494553"/>
                </a:solidFill>
                <a:latin typeface="Arial"/>
                <a:cs typeface="Arial"/>
              </a:rPr>
              <a:t>e</a:t>
            </a:r>
            <a:r>
              <a:rPr sz="1200" spc="0" dirty="0" smtClean="0">
                <a:solidFill>
                  <a:srgbClr val="5F5A68"/>
                </a:solidFill>
                <a:latin typeface="Arial"/>
                <a:cs typeface="Arial"/>
              </a:rPr>
              <a:t>ckp</a:t>
            </a:r>
            <a:r>
              <a:rPr sz="1200" spc="0" dirty="0" smtClean="0">
                <a:solidFill>
                  <a:srgbClr val="49566E"/>
                </a:solidFill>
                <a:latin typeface="Arial"/>
                <a:cs typeface="Arial"/>
              </a:rPr>
              <a:t>o</a:t>
            </a:r>
            <a:r>
              <a:rPr sz="1200" spc="0" dirty="0" smtClean="0">
                <a:solidFill>
                  <a:srgbClr val="5F5A68"/>
                </a:solidFill>
                <a:latin typeface="Arial"/>
                <a:cs typeface="Arial"/>
              </a:rPr>
              <a:t>in</a:t>
            </a:r>
            <a:r>
              <a:rPr sz="1200" spc="0" dirty="0" smtClean="0">
                <a:solidFill>
                  <a:srgbClr val="494553"/>
                </a:solidFill>
                <a:latin typeface="Arial"/>
                <a:cs typeface="Arial"/>
              </a:rPr>
              <a:t>t.</a:t>
            </a:r>
            <a:endParaRPr sz="1200">
              <a:latin typeface="Arial"/>
              <a:cs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r>
              <a:rPr lang="en-US" dirty="0"/>
              <a:t>Fast Load </a:t>
            </a:r>
            <a:r>
              <a:rPr lang="en-US" dirty="0" err="1" smtClean="0"/>
              <a:t>Restartabilty</a:t>
            </a:r>
            <a:endParaRPr lang="en-US" dirty="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663" y="1295400"/>
            <a:ext cx="8188325" cy="4986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1"/>
          <p:cNvSpPr>
            <a:spLocks noGrp="1"/>
          </p:cNvSpPr>
          <p:nvPr>
            <p:ph type="title"/>
          </p:nvPr>
        </p:nvSpPr>
        <p:spPr/>
        <p:txBody>
          <a:bodyPr/>
          <a:lstStyle/>
          <a:p>
            <a:r>
              <a:rPr lang="en-US" dirty="0"/>
              <a:t>Fast Load </a:t>
            </a:r>
            <a:r>
              <a:rPr lang="en-US" dirty="0" err="1" smtClean="0"/>
              <a:t>Restartabilty</a:t>
            </a:r>
            <a:endParaRPr lang="en-US" dirty="0"/>
          </a:p>
        </p:txBody>
      </p:sp>
      <p:sp>
        <p:nvSpPr>
          <p:cNvPr id="44" name="object 14"/>
          <p:cNvSpPr/>
          <p:nvPr/>
        </p:nvSpPr>
        <p:spPr>
          <a:xfrm>
            <a:off x="2341044" y="3801617"/>
            <a:ext cx="1136229" cy="235458"/>
          </a:xfrm>
          <a:prstGeom prst="rect">
            <a:avLst/>
          </a:prstGeom>
          <a:blipFill>
            <a:blip r:embed="rId3" cstate="print"/>
            <a:stretch>
              <a:fillRect/>
            </a:stretch>
          </a:blipFill>
        </p:spPr>
        <p:txBody>
          <a:bodyPr wrap="square" lIns="0" tIns="0" rIns="0" bIns="0" rtlCol="0">
            <a:noAutofit/>
          </a:bodyPr>
          <a:lstStyle/>
          <a:p>
            <a:endParaRPr/>
          </a:p>
        </p:txBody>
      </p:sp>
      <p:sp>
        <p:nvSpPr>
          <p:cNvPr id="45" name="object 15"/>
          <p:cNvSpPr/>
          <p:nvPr/>
        </p:nvSpPr>
        <p:spPr>
          <a:xfrm>
            <a:off x="5162185" y="3047238"/>
            <a:ext cx="70871" cy="80009"/>
          </a:xfrm>
          <a:prstGeom prst="rect">
            <a:avLst/>
          </a:prstGeom>
          <a:blipFill>
            <a:blip r:embed="rId4" cstate="print"/>
            <a:stretch>
              <a:fillRect/>
            </a:stretch>
          </a:blipFill>
        </p:spPr>
        <p:txBody>
          <a:bodyPr wrap="square" lIns="0" tIns="0" rIns="0" bIns="0" rtlCol="0">
            <a:noAutofit/>
          </a:bodyPr>
          <a:lstStyle/>
          <a:p>
            <a:endParaRPr/>
          </a:p>
        </p:txBody>
      </p:sp>
      <p:sp>
        <p:nvSpPr>
          <p:cNvPr id="46" name="object 16"/>
          <p:cNvSpPr/>
          <p:nvPr/>
        </p:nvSpPr>
        <p:spPr>
          <a:xfrm>
            <a:off x="5319931" y="3831335"/>
            <a:ext cx="1015062" cy="214883"/>
          </a:xfrm>
          <a:prstGeom prst="rect">
            <a:avLst/>
          </a:prstGeom>
          <a:blipFill>
            <a:blip r:embed="rId5" cstate="print"/>
            <a:stretch>
              <a:fillRect/>
            </a:stretch>
          </a:blipFill>
        </p:spPr>
        <p:txBody>
          <a:bodyPr wrap="square" lIns="0" tIns="0" rIns="0" bIns="0" rtlCol="0">
            <a:noAutofit/>
          </a:bodyPr>
          <a:lstStyle/>
          <a:p>
            <a:endParaRPr/>
          </a:p>
        </p:txBody>
      </p:sp>
      <p:sp>
        <p:nvSpPr>
          <p:cNvPr id="47" name="object 17"/>
          <p:cNvSpPr/>
          <p:nvPr/>
        </p:nvSpPr>
        <p:spPr>
          <a:xfrm>
            <a:off x="3859064" y="3465575"/>
            <a:ext cx="1015062" cy="950975"/>
          </a:xfrm>
          <a:prstGeom prst="rect">
            <a:avLst/>
          </a:prstGeom>
          <a:blipFill>
            <a:blip r:embed="rId6" cstate="print"/>
            <a:stretch>
              <a:fillRect/>
            </a:stretch>
          </a:blipFill>
        </p:spPr>
        <p:txBody>
          <a:bodyPr wrap="square" lIns="0" tIns="0" rIns="0" bIns="0" rtlCol="0">
            <a:noAutofit/>
          </a:bodyPr>
          <a:lstStyle/>
          <a:p>
            <a:endParaRPr/>
          </a:p>
        </p:txBody>
      </p:sp>
      <p:sp>
        <p:nvSpPr>
          <p:cNvPr id="48" name="object 18"/>
          <p:cNvSpPr/>
          <p:nvPr/>
        </p:nvSpPr>
        <p:spPr>
          <a:xfrm>
            <a:off x="4206563" y="1700783"/>
            <a:ext cx="3648736" cy="2715768"/>
          </a:xfrm>
          <a:prstGeom prst="rect">
            <a:avLst/>
          </a:prstGeom>
          <a:blipFill>
            <a:blip r:embed="rId7" cstate="print"/>
            <a:stretch>
              <a:fillRect/>
            </a:stretch>
          </a:blipFill>
        </p:spPr>
        <p:txBody>
          <a:bodyPr wrap="square" lIns="0" tIns="0" rIns="0" bIns="0" rtlCol="0">
            <a:noAutofit/>
          </a:bodyPr>
          <a:lstStyle/>
          <a:p>
            <a:endParaRPr/>
          </a:p>
        </p:txBody>
      </p:sp>
      <p:sp>
        <p:nvSpPr>
          <p:cNvPr id="49" name="object 26"/>
          <p:cNvSpPr/>
          <p:nvPr/>
        </p:nvSpPr>
        <p:spPr>
          <a:xfrm>
            <a:off x="1444863" y="5422391"/>
            <a:ext cx="6812804" cy="100583"/>
          </a:xfrm>
          <a:prstGeom prst="rect">
            <a:avLst/>
          </a:prstGeom>
          <a:blipFill>
            <a:blip r:embed="rId8" cstate="print"/>
            <a:stretch>
              <a:fillRect/>
            </a:stretch>
          </a:blipFill>
        </p:spPr>
        <p:txBody>
          <a:bodyPr wrap="square" lIns="0" tIns="0" rIns="0" bIns="0" rtlCol="0">
            <a:noAutofit/>
          </a:bodyPr>
          <a:lstStyle/>
          <a:p>
            <a:endParaRPr/>
          </a:p>
        </p:txBody>
      </p:sp>
      <p:sp>
        <p:nvSpPr>
          <p:cNvPr id="50" name="object 27"/>
          <p:cNvSpPr/>
          <p:nvPr/>
        </p:nvSpPr>
        <p:spPr>
          <a:xfrm>
            <a:off x="1444863" y="1444752"/>
            <a:ext cx="64012" cy="4078223"/>
          </a:xfrm>
          <a:prstGeom prst="rect">
            <a:avLst/>
          </a:prstGeom>
          <a:blipFill>
            <a:blip r:embed="rId9" cstate="print"/>
            <a:stretch>
              <a:fillRect/>
            </a:stretch>
          </a:blipFill>
        </p:spPr>
        <p:txBody>
          <a:bodyPr wrap="square" lIns="0" tIns="0" rIns="0" bIns="0" rtlCol="0">
            <a:noAutofit/>
          </a:bodyPr>
          <a:lstStyle/>
          <a:p>
            <a:endParaRPr/>
          </a:p>
        </p:txBody>
      </p:sp>
      <p:sp>
        <p:nvSpPr>
          <p:cNvPr id="51" name="object 28"/>
          <p:cNvSpPr/>
          <p:nvPr/>
        </p:nvSpPr>
        <p:spPr>
          <a:xfrm>
            <a:off x="8184509" y="1435608"/>
            <a:ext cx="82302" cy="4078223"/>
          </a:xfrm>
          <a:prstGeom prst="rect">
            <a:avLst/>
          </a:prstGeom>
          <a:blipFill>
            <a:blip r:embed="rId10" cstate="print"/>
            <a:stretch>
              <a:fillRect/>
            </a:stretch>
          </a:blipFill>
        </p:spPr>
        <p:txBody>
          <a:bodyPr wrap="square" lIns="0" tIns="0" rIns="0" bIns="0" rtlCol="0">
            <a:noAutofit/>
          </a:bodyPr>
          <a:lstStyle/>
          <a:p>
            <a:endParaRPr/>
          </a:p>
        </p:txBody>
      </p:sp>
      <p:sp>
        <p:nvSpPr>
          <p:cNvPr id="52" name="object 29"/>
          <p:cNvSpPr/>
          <p:nvPr/>
        </p:nvSpPr>
        <p:spPr>
          <a:xfrm>
            <a:off x="1444863" y="1435608"/>
            <a:ext cx="6812804" cy="100583"/>
          </a:xfrm>
          <a:prstGeom prst="rect">
            <a:avLst/>
          </a:prstGeom>
          <a:blipFill>
            <a:blip r:embed="rId11" cstate="print"/>
            <a:stretch>
              <a:fillRect/>
            </a:stretch>
          </a:blipFill>
        </p:spPr>
        <p:txBody>
          <a:bodyPr wrap="square" lIns="0" tIns="0" rIns="0" bIns="0" rtlCol="0">
            <a:noAutofit/>
          </a:bodyPr>
          <a:lstStyle/>
          <a:p>
            <a:endParaRPr/>
          </a:p>
        </p:txBody>
      </p:sp>
      <p:sp>
        <p:nvSpPr>
          <p:cNvPr id="53" name="object 30"/>
          <p:cNvSpPr/>
          <p:nvPr/>
        </p:nvSpPr>
        <p:spPr>
          <a:xfrm>
            <a:off x="5038731" y="4599432"/>
            <a:ext cx="1582033" cy="45719"/>
          </a:xfrm>
          <a:prstGeom prst="rect">
            <a:avLst/>
          </a:prstGeom>
          <a:blipFill>
            <a:blip r:embed="rId12" cstate="print"/>
            <a:stretch>
              <a:fillRect/>
            </a:stretch>
          </a:blipFill>
        </p:spPr>
        <p:txBody>
          <a:bodyPr wrap="square" lIns="0" tIns="0" rIns="0" bIns="0" rtlCol="0">
            <a:noAutofit/>
          </a:bodyPr>
          <a:lstStyle/>
          <a:p>
            <a:endParaRPr/>
          </a:p>
        </p:txBody>
      </p:sp>
      <p:sp>
        <p:nvSpPr>
          <p:cNvPr id="54" name="object 31"/>
          <p:cNvSpPr/>
          <p:nvPr/>
        </p:nvSpPr>
        <p:spPr>
          <a:xfrm>
            <a:off x="2121571" y="4572000"/>
            <a:ext cx="1582033" cy="54863"/>
          </a:xfrm>
          <a:prstGeom prst="rect">
            <a:avLst/>
          </a:prstGeom>
          <a:blipFill>
            <a:blip r:embed="rId13" cstate="print"/>
            <a:stretch>
              <a:fillRect/>
            </a:stretch>
          </a:blipFill>
        </p:spPr>
        <p:txBody>
          <a:bodyPr wrap="square" lIns="0" tIns="0" rIns="0" bIns="0" rtlCol="0">
            <a:noAutofit/>
          </a:bodyPr>
          <a:lstStyle/>
          <a:p>
            <a:endParaRPr/>
          </a:p>
        </p:txBody>
      </p:sp>
      <p:sp>
        <p:nvSpPr>
          <p:cNvPr id="55" name="object 32"/>
          <p:cNvSpPr/>
          <p:nvPr/>
        </p:nvSpPr>
        <p:spPr>
          <a:xfrm>
            <a:off x="1911243" y="3465576"/>
            <a:ext cx="54868" cy="923543"/>
          </a:xfrm>
          <a:prstGeom prst="rect">
            <a:avLst/>
          </a:prstGeom>
          <a:blipFill>
            <a:blip r:embed="rId14" cstate="print"/>
            <a:stretch>
              <a:fillRect/>
            </a:stretch>
          </a:blipFill>
        </p:spPr>
        <p:txBody>
          <a:bodyPr wrap="square" lIns="0" tIns="0" rIns="0" bIns="0" rtlCol="0">
            <a:noAutofit/>
          </a:bodyPr>
          <a:lstStyle/>
          <a:p>
            <a:endParaRPr/>
          </a:p>
        </p:txBody>
      </p:sp>
      <p:sp>
        <p:nvSpPr>
          <p:cNvPr id="56" name="object 33"/>
          <p:cNvSpPr/>
          <p:nvPr/>
        </p:nvSpPr>
        <p:spPr>
          <a:xfrm>
            <a:off x="2121571" y="3236976"/>
            <a:ext cx="1582033" cy="45719"/>
          </a:xfrm>
          <a:prstGeom prst="rect">
            <a:avLst/>
          </a:prstGeom>
          <a:blipFill>
            <a:blip r:embed="rId15" cstate="print"/>
            <a:stretch>
              <a:fillRect/>
            </a:stretch>
          </a:blipFill>
        </p:spPr>
        <p:txBody>
          <a:bodyPr wrap="square" lIns="0" tIns="0" rIns="0" bIns="0" rtlCol="0">
            <a:noAutofit/>
          </a:bodyPr>
          <a:lstStyle/>
          <a:p>
            <a:endParaRPr/>
          </a:p>
        </p:txBody>
      </p:sp>
      <p:sp>
        <p:nvSpPr>
          <p:cNvPr id="57" name="object 8"/>
          <p:cNvSpPr txBox="1"/>
          <p:nvPr/>
        </p:nvSpPr>
        <p:spPr>
          <a:xfrm>
            <a:off x="5154057" y="2953301"/>
            <a:ext cx="127148" cy="292100"/>
          </a:xfrm>
          <a:prstGeom prst="rect">
            <a:avLst/>
          </a:prstGeom>
        </p:spPr>
        <p:txBody>
          <a:bodyPr wrap="square" lIns="0" tIns="0" rIns="0" bIns="0" rtlCol="0">
            <a:noAutofit/>
          </a:bodyPr>
          <a:lstStyle/>
          <a:p>
            <a:pPr marL="12700">
              <a:lnSpc>
                <a:spcPts val="2245"/>
              </a:lnSpc>
              <a:spcBef>
                <a:spcPts val="112"/>
              </a:spcBef>
            </a:pPr>
            <a:r>
              <a:rPr sz="2100" spc="0" dirty="0" smtClean="0">
                <a:solidFill>
                  <a:srgbClr val="36577E"/>
                </a:solidFill>
                <a:latin typeface="Arial"/>
                <a:cs typeface="Arial"/>
              </a:rPr>
              <a:t>•</a:t>
            </a:r>
            <a:endParaRPr sz="2100">
              <a:latin typeface="Arial"/>
              <a:cs typeface="Arial"/>
            </a:endParaRPr>
          </a:p>
        </p:txBody>
      </p:sp>
      <p:sp>
        <p:nvSpPr>
          <p:cNvPr id="58" name="object 7"/>
          <p:cNvSpPr txBox="1"/>
          <p:nvPr/>
        </p:nvSpPr>
        <p:spPr>
          <a:xfrm>
            <a:off x="2332916" y="3783017"/>
            <a:ext cx="1186619" cy="252730"/>
          </a:xfrm>
          <a:prstGeom prst="rect">
            <a:avLst/>
          </a:prstGeom>
        </p:spPr>
        <p:txBody>
          <a:bodyPr wrap="square" lIns="0" tIns="0" rIns="0" bIns="0" rtlCol="0">
            <a:noAutofit/>
          </a:bodyPr>
          <a:lstStyle/>
          <a:p>
            <a:pPr marL="12700">
              <a:lnSpc>
                <a:spcPts val="1930"/>
              </a:lnSpc>
              <a:spcBef>
                <a:spcPts val="96"/>
              </a:spcBef>
            </a:pPr>
            <a:r>
              <a:rPr sz="1800" dirty="0" smtClean="0">
                <a:solidFill>
                  <a:srgbClr val="3A3924"/>
                </a:solidFill>
                <a:latin typeface="Arial"/>
                <a:cs typeface="Arial"/>
              </a:rPr>
              <a:t>Acquisition</a:t>
            </a:r>
            <a:endParaRPr sz="1800">
              <a:latin typeface="Arial"/>
              <a:cs typeface="Arial"/>
            </a:endParaRPr>
          </a:p>
        </p:txBody>
      </p:sp>
      <p:sp>
        <p:nvSpPr>
          <p:cNvPr id="59" name="object 6"/>
          <p:cNvSpPr txBox="1"/>
          <p:nvPr/>
        </p:nvSpPr>
        <p:spPr>
          <a:xfrm>
            <a:off x="5311803" y="3798257"/>
            <a:ext cx="1065797" cy="255269"/>
          </a:xfrm>
          <a:prstGeom prst="rect">
            <a:avLst/>
          </a:prstGeom>
        </p:spPr>
        <p:txBody>
          <a:bodyPr wrap="square" lIns="0" tIns="0" rIns="0" bIns="0" rtlCol="0">
            <a:noAutofit/>
          </a:bodyPr>
          <a:lstStyle/>
          <a:p>
            <a:pPr marL="12700">
              <a:lnSpc>
                <a:spcPts val="1945"/>
              </a:lnSpc>
              <a:spcBef>
                <a:spcPts val="97"/>
              </a:spcBef>
            </a:pPr>
            <a:r>
              <a:rPr sz="1800" dirty="0" smtClean="0">
                <a:solidFill>
                  <a:srgbClr val="3A3924"/>
                </a:solidFill>
                <a:latin typeface="Times New Roman"/>
                <a:cs typeface="Times New Roman"/>
              </a:rPr>
              <a:t>Applic</a:t>
            </a:r>
            <a:r>
              <a:rPr sz="1800" spc="-4" dirty="0" smtClean="0">
                <a:solidFill>
                  <a:srgbClr val="3A3924"/>
                </a:solidFill>
                <a:latin typeface="Times New Roman"/>
                <a:cs typeface="Times New Roman"/>
              </a:rPr>
              <a:t>a</a:t>
            </a:r>
            <a:r>
              <a:rPr sz="1800" spc="0" dirty="0" smtClean="0">
                <a:solidFill>
                  <a:srgbClr val="3A3924"/>
                </a:solidFill>
                <a:latin typeface="Times New Roman"/>
                <a:cs typeface="Times New Roman"/>
              </a:rPr>
              <a:t>tion</a:t>
            </a:r>
            <a:endParaRPr sz="1800">
              <a:latin typeface="Times New Roman"/>
              <a:cs typeface="Times New Roman"/>
            </a:endParaRPr>
          </a:p>
        </p:txBody>
      </p:sp>
      <p:sp>
        <p:nvSpPr>
          <p:cNvPr id="60" name="object 5"/>
          <p:cNvSpPr txBox="1"/>
          <p:nvPr/>
        </p:nvSpPr>
        <p:spPr>
          <a:xfrm>
            <a:off x="3382851" y="5715000"/>
            <a:ext cx="2027349" cy="203200"/>
          </a:xfrm>
          <a:prstGeom prst="rect">
            <a:avLst/>
          </a:prstGeom>
        </p:spPr>
        <p:txBody>
          <a:bodyPr wrap="square" lIns="0" tIns="0" rIns="0" bIns="0" rtlCol="0">
            <a:noAutofit/>
          </a:bodyPr>
          <a:lstStyle/>
          <a:p>
            <a:pPr marL="12700">
              <a:lnSpc>
                <a:spcPts val="1530"/>
              </a:lnSpc>
              <a:spcBef>
                <a:spcPts val="76"/>
              </a:spcBef>
            </a:pPr>
            <a:r>
              <a:rPr sz="1400" dirty="0" smtClean="0">
                <a:solidFill>
                  <a:srgbClr val="45414D"/>
                </a:solidFill>
                <a:latin typeface="Arial"/>
                <a:cs typeface="Arial"/>
              </a:rPr>
              <a:t>Fa</a:t>
            </a:r>
            <a:r>
              <a:rPr sz="1400" dirty="0" smtClean="0">
                <a:solidFill>
                  <a:srgbClr val="57535F"/>
                </a:solidFill>
                <a:latin typeface="Arial"/>
                <a:cs typeface="Arial"/>
              </a:rPr>
              <a:t>il</a:t>
            </a:r>
            <a:r>
              <a:rPr sz="1400" dirty="0" smtClean="0">
                <a:solidFill>
                  <a:srgbClr val="45414D"/>
                </a:solidFill>
                <a:latin typeface="Arial"/>
                <a:cs typeface="Arial"/>
              </a:rPr>
              <a:t>ed</a:t>
            </a:r>
            <a:r>
              <a:rPr sz="1400" spc="-29" dirty="0" smtClean="0">
                <a:solidFill>
                  <a:srgbClr val="45414D"/>
                </a:solidFill>
                <a:latin typeface="Arial"/>
                <a:cs typeface="Arial"/>
              </a:rPr>
              <a:t> </a:t>
            </a:r>
            <a:r>
              <a:rPr sz="1400" spc="0" dirty="0" smtClean="0">
                <a:solidFill>
                  <a:srgbClr val="45414D"/>
                </a:solidFill>
                <a:latin typeface="Arial"/>
                <a:cs typeface="Arial"/>
              </a:rPr>
              <a:t>in</a:t>
            </a:r>
            <a:r>
              <a:rPr sz="1400" spc="-111" dirty="0" smtClean="0">
                <a:solidFill>
                  <a:srgbClr val="45414D"/>
                </a:solidFill>
                <a:latin typeface="Arial"/>
                <a:cs typeface="Arial"/>
              </a:rPr>
              <a:t> </a:t>
            </a:r>
            <a:r>
              <a:rPr sz="1400" spc="0" dirty="0" smtClean="0">
                <a:solidFill>
                  <a:srgbClr val="57535F"/>
                </a:solidFill>
                <a:latin typeface="Arial"/>
                <a:cs typeface="Arial"/>
              </a:rPr>
              <a:t>A.</a:t>
            </a:r>
            <a:r>
              <a:rPr sz="1400" spc="0" dirty="0" smtClean="0">
                <a:solidFill>
                  <a:srgbClr val="45414D"/>
                </a:solidFill>
                <a:latin typeface="Arial"/>
                <a:cs typeface="Arial"/>
              </a:rPr>
              <a:t>pp</a:t>
            </a:r>
            <a:r>
              <a:rPr sz="1400" spc="0" dirty="0" smtClean="0">
                <a:solidFill>
                  <a:srgbClr val="57535F"/>
                </a:solidFill>
                <a:latin typeface="Arial"/>
                <a:cs typeface="Arial"/>
              </a:rPr>
              <a:t>li</a:t>
            </a:r>
            <a:r>
              <a:rPr sz="1400" spc="0" dirty="0" smtClean="0">
                <a:solidFill>
                  <a:srgbClr val="45414D"/>
                </a:solidFill>
                <a:latin typeface="Arial"/>
                <a:cs typeface="Arial"/>
              </a:rPr>
              <a:t>cat</a:t>
            </a:r>
            <a:r>
              <a:rPr sz="1400" spc="0" dirty="0" smtClean="0">
                <a:solidFill>
                  <a:srgbClr val="57535F"/>
                </a:solidFill>
                <a:latin typeface="Arial"/>
                <a:cs typeface="Arial"/>
              </a:rPr>
              <a:t>i</a:t>
            </a:r>
            <a:r>
              <a:rPr sz="1400" spc="0" dirty="0" smtClean="0">
                <a:solidFill>
                  <a:srgbClr val="45414D"/>
                </a:solidFill>
                <a:latin typeface="Arial"/>
                <a:cs typeface="Arial"/>
              </a:rPr>
              <a:t>o</a:t>
            </a:r>
            <a:r>
              <a:rPr sz="1400" spc="0" dirty="0" smtClean="0">
                <a:solidFill>
                  <a:srgbClr val="57535F"/>
                </a:solidFill>
                <a:latin typeface="Arial"/>
                <a:cs typeface="Arial"/>
              </a:rPr>
              <a:t>n</a:t>
            </a:r>
            <a:r>
              <a:rPr sz="1400" spc="25" dirty="0" smtClean="0">
                <a:solidFill>
                  <a:srgbClr val="57535F"/>
                </a:solidFill>
                <a:latin typeface="Arial"/>
                <a:cs typeface="Arial"/>
              </a:rPr>
              <a:t> </a:t>
            </a:r>
            <a:r>
              <a:rPr sz="1350" spc="0" dirty="0" smtClean="0">
                <a:solidFill>
                  <a:srgbClr val="45414D"/>
                </a:solidFill>
                <a:latin typeface="Arial"/>
                <a:cs typeface="Arial"/>
              </a:rPr>
              <a:t>P</a:t>
            </a:r>
            <a:r>
              <a:rPr sz="1350" spc="0" dirty="0" smtClean="0">
                <a:solidFill>
                  <a:srgbClr val="57535F"/>
                </a:solidFill>
                <a:latin typeface="Arial"/>
                <a:cs typeface="Arial"/>
              </a:rPr>
              <a:t>h</a:t>
            </a:r>
            <a:r>
              <a:rPr sz="1350" spc="0" dirty="0" smtClean="0">
                <a:solidFill>
                  <a:srgbClr val="45414D"/>
                </a:solidFill>
                <a:latin typeface="Arial"/>
                <a:cs typeface="Arial"/>
              </a:rPr>
              <a:t>ase</a:t>
            </a:r>
            <a:endParaRPr sz="1350">
              <a:latin typeface="Arial"/>
              <a:cs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p:cNvSpPr>
            <a:spLocks noGrp="1"/>
          </p:cNvSpPr>
          <p:nvPr>
            <p:ph type="title"/>
          </p:nvPr>
        </p:nvSpPr>
        <p:spPr/>
        <p:txBody>
          <a:bodyPr/>
          <a:lstStyle/>
          <a:p>
            <a:r>
              <a:rPr lang="en-US" dirty="0"/>
              <a:t>CHECKPOINT </a:t>
            </a:r>
            <a:r>
              <a:rPr lang="en-US" dirty="0" smtClean="0"/>
              <a:t>Option</a:t>
            </a:r>
            <a:endParaRPr lang="en-US" dirty="0"/>
          </a:p>
        </p:txBody>
      </p:sp>
      <p:sp>
        <p:nvSpPr>
          <p:cNvPr id="38" name="object 24"/>
          <p:cNvSpPr/>
          <p:nvPr/>
        </p:nvSpPr>
        <p:spPr>
          <a:xfrm>
            <a:off x="674421" y="4677060"/>
            <a:ext cx="8141072" cy="722375"/>
          </a:xfrm>
          <a:prstGeom prst="rect">
            <a:avLst/>
          </a:prstGeom>
          <a:blipFill>
            <a:blip r:embed="rId3" cstate="print"/>
            <a:stretch>
              <a:fillRect/>
            </a:stretch>
          </a:blipFill>
        </p:spPr>
        <p:txBody>
          <a:bodyPr wrap="square" lIns="0" tIns="0" rIns="0" bIns="0" rtlCol="0">
            <a:noAutofit/>
          </a:bodyPr>
          <a:lstStyle/>
          <a:p>
            <a:endParaRPr>
              <a:latin typeface="+mj-lt"/>
            </a:endParaRPr>
          </a:p>
        </p:txBody>
      </p:sp>
      <p:sp>
        <p:nvSpPr>
          <p:cNvPr id="39" name="object 25"/>
          <p:cNvSpPr/>
          <p:nvPr/>
        </p:nvSpPr>
        <p:spPr>
          <a:xfrm>
            <a:off x="1470011" y="3659790"/>
            <a:ext cx="2171867" cy="628650"/>
          </a:xfrm>
          <a:prstGeom prst="rect">
            <a:avLst/>
          </a:prstGeom>
          <a:blipFill>
            <a:blip r:embed="rId4" cstate="print"/>
            <a:stretch>
              <a:fillRect/>
            </a:stretch>
          </a:blipFill>
        </p:spPr>
        <p:txBody>
          <a:bodyPr wrap="square" lIns="0" tIns="0" rIns="0" bIns="0" rtlCol="0">
            <a:noAutofit/>
          </a:bodyPr>
          <a:lstStyle/>
          <a:p>
            <a:endParaRPr>
              <a:latin typeface="+mj-lt"/>
            </a:endParaRPr>
          </a:p>
        </p:txBody>
      </p:sp>
      <p:sp>
        <p:nvSpPr>
          <p:cNvPr id="40" name="object 26"/>
          <p:cNvSpPr/>
          <p:nvPr/>
        </p:nvSpPr>
        <p:spPr>
          <a:xfrm>
            <a:off x="674421" y="3396899"/>
            <a:ext cx="6831093" cy="150876"/>
          </a:xfrm>
          <a:prstGeom prst="rect">
            <a:avLst/>
          </a:prstGeom>
          <a:blipFill>
            <a:blip r:embed="rId5" cstate="print"/>
            <a:stretch>
              <a:fillRect/>
            </a:stretch>
          </a:blipFill>
        </p:spPr>
        <p:txBody>
          <a:bodyPr wrap="square" lIns="0" tIns="0" rIns="0" bIns="0" rtlCol="0">
            <a:noAutofit/>
          </a:bodyPr>
          <a:lstStyle/>
          <a:p>
            <a:endParaRPr>
              <a:latin typeface="+mj-lt"/>
            </a:endParaRPr>
          </a:p>
        </p:txBody>
      </p:sp>
      <p:sp>
        <p:nvSpPr>
          <p:cNvPr id="41" name="object 27"/>
          <p:cNvSpPr/>
          <p:nvPr/>
        </p:nvSpPr>
        <p:spPr>
          <a:xfrm>
            <a:off x="674421" y="2887121"/>
            <a:ext cx="8449705" cy="150876"/>
          </a:xfrm>
          <a:prstGeom prst="rect">
            <a:avLst/>
          </a:prstGeom>
          <a:blipFill>
            <a:blip r:embed="rId6" cstate="print"/>
            <a:stretch>
              <a:fillRect/>
            </a:stretch>
          </a:blipFill>
        </p:spPr>
        <p:txBody>
          <a:bodyPr wrap="square" lIns="0" tIns="0" rIns="0" bIns="0" rtlCol="0">
            <a:noAutofit/>
          </a:bodyPr>
          <a:lstStyle/>
          <a:p>
            <a:endParaRPr sz="2000">
              <a:latin typeface="+mj-lt"/>
            </a:endParaRPr>
          </a:p>
        </p:txBody>
      </p:sp>
      <p:sp>
        <p:nvSpPr>
          <p:cNvPr id="42" name="object 20"/>
          <p:cNvSpPr txBox="1"/>
          <p:nvPr/>
        </p:nvSpPr>
        <p:spPr>
          <a:xfrm>
            <a:off x="908628" y="1782365"/>
            <a:ext cx="5402802" cy="747513"/>
          </a:xfrm>
          <a:prstGeom prst="rect">
            <a:avLst/>
          </a:prstGeom>
        </p:spPr>
        <p:txBody>
          <a:bodyPr wrap="square" lIns="0" tIns="0" rIns="0" bIns="0" rtlCol="0">
            <a:noAutofit/>
          </a:bodyPr>
          <a:lstStyle/>
          <a:p>
            <a:pPr marL="3056332" marR="84620" algn="ctr">
              <a:lnSpc>
                <a:spcPts val="1595"/>
              </a:lnSpc>
              <a:spcBef>
                <a:spcPts val="79"/>
              </a:spcBef>
            </a:pPr>
            <a:r>
              <a:rPr sz="1600" b="1" dirty="0" smtClean="0">
                <a:solidFill>
                  <a:srgbClr val="110E90"/>
                </a:solidFill>
                <a:latin typeface="+mj-lt"/>
                <a:cs typeface="Times New Roman"/>
              </a:rPr>
              <a:t>BEGIN</a:t>
            </a:r>
            <a:r>
              <a:rPr sz="1600" b="1" dirty="0" smtClean="0">
                <a:solidFill>
                  <a:srgbClr val="5BA740"/>
                </a:solidFill>
                <a:latin typeface="+mj-lt"/>
                <a:cs typeface="Times New Roman"/>
              </a:rPr>
              <a:t>] </a:t>
            </a:r>
            <a:r>
              <a:rPr sz="1600" b="1" spc="64" dirty="0" smtClean="0">
                <a:solidFill>
                  <a:srgbClr val="5BA740"/>
                </a:solidFill>
                <a:latin typeface="+mj-lt"/>
                <a:cs typeface="Times New Roman"/>
              </a:rPr>
              <a:t> </a:t>
            </a:r>
            <a:r>
              <a:rPr sz="1600" b="1" spc="0" dirty="0" smtClean="0">
                <a:solidFill>
                  <a:srgbClr val="110E90"/>
                </a:solidFill>
                <a:latin typeface="+mj-lt"/>
                <a:cs typeface="Times New Roman"/>
              </a:rPr>
              <a:t>LOADING </a:t>
            </a:r>
            <a:r>
              <a:rPr sz="1600" b="1" spc="100" dirty="0" smtClean="0">
                <a:solidFill>
                  <a:srgbClr val="110E90"/>
                </a:solidFill>
                <a:latin typeface="+mj-lt"/>
                <a:cs typeface="Times New Roman"/>
              </a:rPr>
              <a:t> </a:t>
            </a:r>
            <a:r>
              <a:rPr sz="1600" b="1" spc="0" dirty="0" smtClean="0">
                <a:solidFill>
                  <a:srgbClr val="000092"/>
                </a:solidFill>
                <a:latin typeface="+mj-lt"/>
                <a:cs typeface="Times New Roman"/>
              </a:rPr>
              <a:t>.</a:t>
            </a:r>
            <a:r>
              <a:rPr sz="1600" b="1" spc="0" dirty="0" smtClean="0">
                <a:solidFill>
                  <a:srgbClr val="110E90"/>
                </a:solidFill>
                <a:latin typeface="+mj-lt"/>
                <a:cs typeface="Times New Roman"/>
              </a:rPr>
              <a:t>...</a:t>
            </a:r>
            <a:endParaRPr sz="1600" dirty="0">
              <a:latin typeface="+mj-lt"/>
              <a:cs typeface="Times New Roman"/>
            </a:endParaRPr>
          </a:p>
          <a:p>
            <a:pPr marL="2971743" algn="ctr">
              <a:lnSpc>
                <a:spcPct val="95825"/>
              </a:lnSpc>
            </a:pPr>
            <a:r>
              <a:rPr sz="1600" b="1" dirty="0" smtClean="0">
                <a:solidFill>
                  <a:srgbClr val="110E90"/>
                </a:solidFill>
                <a:latin typeface="+mj-lt"/>
                <a:cs typeface="Times New Roman"/>
              </a:rPr>
              <a:t>CHECKPOIN</a:t>
            </a:r>
            <a:r>
              <a:rPr sz="1600" b="1" dirty="0" smtClean="0">
                <a:solidFill>
                  <a:srgbClr val="5BA740"/>
                </a:solidFill>
                <a:latin typeface="+mj-lt"/>
                <a:cs typeface="Times New Roman"/>
              </a:rPr>
              <a:t>I</a:t>
            </a:r>
            <a:r>
              <a:rPr sz="1600" b="1" dirty="0" smtClean="0">
                <a:solidFill>
                  <a:srgbClr val="110E90"/>
                </a:solidFill>
                <a:latin typeface="+mj-lt"/>
                <a:cs typeface="Times New Roman"/>
              </a:rPr>
              <a:t>T </a:t>
            </a:r>
            <a:r>
              <a:rPr sz="1600" b="1" spc="9" dirty="0" smtClean="0">
                <a:solidFill>
                  <a:srgbClr val="110E90"/>
                </a:solidFill>
                <a:latin typeface="+mj-lt"/>
                <a:cs typeface="Times New Roman"/>
              </a:rPr>
              <a:t> </a:t>
            </a:r>
            <a:r>
              <a:rPr sz="1600" b="1" i="1" spc="0" dirty="0" smtClean="0">
                <a:solidFill>
                  <a:srgbClr val="110E90"/>
                </a:solidFill>
                <a:latin typeface="+mj-lt"/>
                <a:cs typeface="Arial"/>
              </a:rPr>
              <a:t>integer;</a:t>
            </a:r>
            <a:endParaRPr sz="1600" dirty="0">
              <a:latin typeface="+mj-lt"/>
              <a:cs typeface="Arial"/>
            </a:endParaRPr>
          </a:p>
          <a:p>
            <a:pPr marL="12700" marR="14001">
              <a:lnSpc>
                <a:spcPct val="95825"/>
              </a:lnSpc>
              <a:spcBef>
                <a:spcPts val="1275"/>
              </a:spcBef>
            </a:pPr>
            <a:r>
              <a:rPr sz="1100" spc="0" dirty="0" smtClean="0">
                <a:solidFill>
                  <a:srgbClr val="5F5B69"/>
                </a:solidFill>
                <a:latin typeface="+mj-lt"/>
                <a:cs typeface="Arial"/>
              </a:rPr>
              <a:t>Us</a:t>
            </a:r>
            <a:r>
              <a:rPr sz="1100" spc="0" dirty="0" smtClean="0">
                <a:solidFill>
                  <a:srgbClr val="4F485B"/>
                </a:solidFill>
                <a:latin typeface="+mj-lt"/>
                <a:cs typeface="Arial"/>
              </a:rPr>
              <a:t>e</a:t>
            </a:r>
            <a:r>
              <a:rPr sz="1100" spc="0" dirty="0" smtClean="0">
                <a:solidFill>
                  <a:srgbClr val="5F5B69"/>
                </a:solidFill>
                <a:latin typeface="+mj-lt"/>
                <a:cs typeface="Arial"/>
              </a:rPr>
              <a:t>d</a:t>
            </a:r>
            <a:r>
              <a:rPr sz="1100" spc="-112" dirty="0" smtClean="0">
                <a:solidFill>
                  <a:srgbClr val="5F5B69"/>
                </a:solidFill>
                <a:latin typeface="+mj-lt"/>
                <a:cs typeface="Arial"/>
              </a:rPr>
              <a:t> </a:t>
            </a:r>
            <a:r>
              <a:rPr sz="1100" spc="0" dirty="0" smtClean="0">
                <a:solidFill>
                  <a:srgbClr val="5F5B69"/>
                </a:solidFill>
                <a:latin typeface="+mj-lt"/>
                <a:cs typeface="Arial"/>
              </a:rPr>
              <a:t>t</a:t>
            </a:r>
            <a:r>
              <a:rPr sz="1100" spc="0" dirty="0" smtClean="0">
                <a:solidFill>
                  <a:srgbClr val="4F485B"/>
                </a:solidFill>
                <a:latin typeface="+mj-lt"/>
                <a:cs typeface="Arial"/>
              </a:rPr>
              <a:t>o</a:t>
            </a:r>
            <a:r>
              <a:rPr sz="1100" spc="157" dirty="0" smtClean="0">
                <a:solidFill>
                  <a:srgbClr val="4F485B"/>
                </a:solidFill>
                <a:latin typeface="+mj-lt"/>
                <a:cs typeface="Arial"/>
              </a:rPr>
              <a:t> </a:t>
            </a:r>
            <a:r>
              <a:rPr sz="1100" spc="0" dirty="0" smtClean="0">
                <a:solidFill>
                  <a:srgbClr val="5F5B69"/>
                </a:solidFill>
                <a:latin typeface="+mj-lt"/>
                <a:cs typeface="Arial"/>
              </a:rPr>
              <a:t>ve</a:t>
            </a:r>
            <a:r>
              <a:rPr sz="1100" spc="0" dirty="0" smtClean="0">
                <a:solidFill>
                  <a:srgbClr val="E6B170"/>
                </a:solidFill>
                <a:latin typeface="+mj-lt"/>
                <a:cs typeface="Arial"/>
              </a:rPr>
              <a:t>1</a:t>
            </a:r>
            <a:r>
              <a:rPr sz="1100" spc="0" dirty="0" smtClean="0">
                <a:solidFill>
                  <a:srgbClr val="5F5B69"/>
                </a:solidFill>
                <a:latin typeface="+mj-lt"/>
                <a:cs typeface="Arial"/>
              </a:rPr>
              <a:t>ri</a:t>
            </a:r>
            <a:r>
              <a:rPr sz="1100" spc="0" dirty="0" smtClean="0">
                <a:solidFill>
                  <a:srgbClr val="8ECBEF"/>
                </a:solidFill>
                <a:latin typeface="+mj-lt"/>
                <a:cs typeface="Arial"/>
              </a:rPr>
              <a:t>1</a:t>
            </a:r>
            <a:r>
              <a:rPr sz="1100" spc="0" dirty="0" smtClean="0">
                <a:solidFill>
                  <a:srgbClr val="4F485B"/>
                </a:solidFill>
                <a:latin typeface="+mj-lt"/>
                <a:cs typeface="Arial"/>
              </a:rPr>
              <a:t>f</a:t>
            </a:r>
            <a:r>
              <a:rPr sz="1100" spc="0" dirty="0" smtClean="0">
                <a:solidFill>
                  <a:srgbClr val="5F5B69"/>
                </a:solidFill>
                <a:latin typeface="+mj-lt"/>
                <a:cs typeface="Arial"/>
              </a:rPr>
              <a:t>y</a:t>
            </a:r>
            <a:r>
              <a:rPr sz="1100" spc="14" dirty="0" smtClean="0">
                <a:solidFill>
                  <a:srgbClr val="5F5B69"/>
                </a:solidFill>
                <a:latin typeface="+mj-lt"/>
                <a:cs typeface="Arial"/>
              </a:rPr>
              <a:t> </a:t>
            </a:r>
            <a:r>
              <a:rPr sz="1100" spc="0" dirty="0" smtClean="0">
                <a:solidFill>
                  <a:srgbClr val="5F5B69"/>
                </a:solidFill>
                <a:latin typeface="+mj-lt"/>
                <a:cs typeface="Arial"/>
              </a:rPr>
              <a:t>th</a:t>
            </a:r>
            <a:r>
              <a:rPr sz="1100" spc="0" dirty="0" smtClean="0">
                <a:solidFill>
                  <a:srgbClr val="4F485B"/>
                </a:solidFill>
                <a:latin typeface="+mj-lt"/>
                <a:cs typeface="Arial"/>
              </a:rPr>
              <a:t>a</a:t>
            </a:r>
            <a:r>
              <a:rPr sz="1100" spc="0" dirty="0" smtClean="0">
                <a:solidFill>
                  <a:srgbClr val="5F5B69"/>
                </a:solidFill>
                <a:latin typeface="+mj-lt"/>
                <a:cs typeface="Arial"/>
              </a:rPr>
              <a:t>t</a:t>
            </a:r>
            <a:r>
              <a:rPr sz="1100" spc="139" dirty="0" smtClean="0">
                <a:solidFill>
                  <a:srgbClr val="5F5B69"/>
                </a:solidFill>
                <a:latin typeface="+mj-lt"/>
                <a:cs typeface="Arial"/>
              </a:rPr>
              <a:t> </a:t>
            </a:r>
            <a:r>
              <a:rPr sz="1100" spc="0" dirty="0" smtClean="0">
                <a:solidFill>
                  <a:srgbClr val="5F5B69"/>
                </a:solidFill>
                <a:latin typeface="+mj-lt"/>
                <a:cs typeface="Arial"/>
              </a:rPr>
              <a:t>r</a:t>
            </a:r>
            <a:r>
              <a:rPr sz="1100" spc="0" dirty="0" smtClean="0">
                <a:solidFill>
                  <a:srgbClr val="4F485B"/>
                </a:solidFill>
                <a:latin typeface="+mj-lt"/>
                <a:cs typeface="Arial"/>
              </a:rPr>
              <a:t>o</a:t>
            </a:r>
            <a:r>
              <a:rPr sz="1100" spc="0" dirty="0" smtClean="0">
                <a:solidFill>
                  <a:srgbClr val="5F5B69"/>
                </a:solidFill>
                <a:latin typeface="+mj-lt"/>
                <a:cs typeface="Arial"/>
              </a:rPr>
              <a:t>ws</a:t>
            </a:r>
            <a:r>
              <a:rPr sz="1100" spc="64" dirty="0" smtClean="0">
                <a:solidFill>
                  <a:srgbClr val="5F5B69"/>
                </a:solidFill>
                <a:latin typeface="+mj-lt"/>
                <a:cs typeface="Arial"/>
              </a:rPr>
              <a:t> </a:t>
            </a:r>
            <a:r>
              <a:rPr sz="1100" spc="0" dirty="0" smtClean="0">
                <a:solidFill>
                  <a:srgbClr val="5F5B69"/>
                </a:solidFill>
                <a:latin typeface="+mj-lt"/>
                <a:cs typeface="Arial"/>
              </a:rPr>
              <a:t>hav</a:t>
            </a:r>
            <a:r>
              <a:rPr sz="1100" spc="0" dirty="0" smtClean="0">
                <a:solidFill>
                  <a:srgbClr val="4F485B"/>
                </a:solidFill>
                <a:latin typeface="+mj-lt"/>
                <a:cs typeface="Arial"/>
              </a:rPr>
              <a:t>e </a:t>
            </a:r>
            <a:r>
              <a:rPr sz="1100" spc="-129" dirty="0" smtClean="0">
                <a:solidFill>
                  <a:srgbClr val="4F485B"/>
                </a:solidFill>
                <a:latin typeface="+mj-lt"/>
                <a:cs typeface="Arial"/>
              </a:rPr>
              <a:t> </a:t>
            </a:r>
            <a:r>
              <a:rPr sz="1100" spc="0" dirty="0" smtClean="0">
                <a:solidFill>
                  <a:srgbClr val="5F5B69"/>
                </a:solidFill>
                <a:latin typeface="+mj-lt"/>
                <a:cs typeface="Arial"/>
              </a:rPr>
              <a:t>b</a:t>
            </a:r>
            <a:r>
              <a:rPr sz="1100" spc="0" dirty="0" smtClean="0">
                <a:solidFill>
                  <a:srgbClr val="4F485B"/>
                </a:solidFill>
                <a:latin typeface="+mj-lt"/>
                <a:cs typeface="Arial"/>
              </a:rPr>
              <a:t>ee</a:t>
            </a:r>
            <a:r>
              <a:rPr sz="1100" spc="0" dirty="0" smtClean="0">
                <a:solidFill>
                  <a:srgbClr val="495671"/>
                </a:solidFill>
                <a:latin typeface="+mj-lt"/>
                <a:cs typeface="Arial"/>
              </a:rPr>
              <a:t>n</a:t>
            </a:r>
            <a:r>
              <a:rPr sz="1100" spc="-11" dirty="0" smtClean="0">
                <a:solidFill>
                  <a:srgbClr val="495671"/>
                </a:solidFill>
                <a:latin typeface="+mj-lt"/>
                <a:cs typeface="Arial"/>
              </a:rPr>
              <a:t> </a:t>
            </a:r>
            <a:r>
              <a:rPr sz="1100" spc="0" dirty="0" smtClean="0">
                <a:solidFill>
                  <a:srgbClr val="5F5B69"/>
                </a:solidFill>
                <a:latin typeface="+mj-lt"/>
                <a:cs typeface="Arial"/>
              </a:rPr>
              <a:t>t</a:t>
            </a:r>
            <a:r>
              <a:rPr sz="1100" spc="0" dirty="0" smtClean="0">
                <a:solidFill>
                  <a:srgbClr val="495671"/>
                </a:solidFill>
                <a:latin typeface="+mj-lt"/>
                <a:cs typeface="Arial"/>
              </a:rPr>
              <a:t>r</a:t>
            </a:r>
            <a:r>
              <a:rPr sz="1100" spc="0" dirty="0" smtClean="0">
                <a:solidFill>
                  <a:srgbClr val="5F5B69"/>
                </a:solidFill>
                <a:latin typeface="+mj-lt"/>
                <a:cs typeface="Arial"/>
              </a:rPr>
              <a:t>ansmrt</a:t>
            </a:r>
            <a:r>
              <a:rPr sz="1100" spc="-6" dirty="0" smtClean="0">
                <a:solidFill>
                  <a:srgbClr val="5F5B69"/>
                </a:solidFill>
                <a:latin typeface="+mj-lt"/>
                <a:cs typeface="Arial"/>
              </a:rPr>
              <a:t>t</a:t>
            </a:r>
            <a:r>
              <a:rPr sz="1100" spc="0" dirty="0" smtClean="0">
                <a:solidFill>
                  <a:srgbClr val="4F485B"/>
                </a:solidFill>
                <a:latin typeface="+mj-lt"/>
                <a:cs typeface="Arial"/>
              </a:rPr>
              <a:t>e</a:t>
            </a:r>
            <a:r>
              <a:rPr sz="1100" spc="0" dirty="0" smtClean="0">
                <a:solidFill>
                  <a:srgbClr val="5F5B69"/>
                </a:solidFill>
                <a:latin typeface="+mj-lt"/>
                <a:cs typeface="Arial"/>
              </a:rPr>
              <a:t>d</a:t>
            </a:r>
            <a:r>
              <a:rPr sz="1100" spc="338" dirty="0" smtClean="0">
                <a:solidFill>
                  <a:srgbClr val="5F5B69"/>
                </a:solidFill>
                <a:latin typeface="+mj-lt"/>
                <a:cs typeface="Arial"/>
              </a:rPr>
              <a:t> </a:t>
            </a:r>
            <a:r>
              <a:rPr sz="1100" spc="0" dirty="0" smtClean="0">
                <a:solidFill>
                  <a:srgbClr val="5F5B69"/>
                </a:solidFill>
                <a:latin typeface="+mj-lt"/>
                <a:cs typeface="Arial"/>
              </a:rPr>
              <a:t>a</a:t>
            </a:r>
            <a:r>
              <a:rPr sz="1100" spc="0" dirty="0" smtClean="0">
                <a:solidFill>
                  <a:srgbClr val="495671"/>
                </a:solidFill>
                <a:latin typeface="+mj-lt"/>
                <a:cs typeface="Arial"/>
              </a:rPr>
              <a:t>n</a:t>
            </a:r>
            <a:r>
              <a:rPr sz="1100" spc="0" dirty="0" smtClean="0">
                <a:solidFill>
                  <a:srgbClr val="4F485B"/>
                </a:solidFill>
                <a:latin typeface="+mj-lt"/>
                <a:cs typeface="Arial"/>
              </a:rPr>
              <a:t>d</a:t>
            </a:r>
            <a:r>
              <a:rPr sz="1100" spc="181" dirty="0" smtClean="0">
                <a:solidFill>
                  <a:srgbClr val="4F485B"/>
                </a:solidFill>
                <a:latin typeface="+mj-lt"/>
                <a:cs typeface="Arial"/>
              </a:rPr>
              <a:t> </a:t>
            </a:r>
            <a:r>
              <a:rPr sz="1100" spc="0" dirty="0" smtClean="0">
                <a:solidFill>
                  <a:srgbClr val="5F5B69"/>
                </a:solidFill>
                <a:latin typeface="+mj-lt"/>
                <a:cs typeface="Arial"/>
              </a:rPr>
              <a:t>proc</a:t>
            </a:r>
            <a:r>
              <a:rPr sz="1100" spc="0" dirty="0" smtClean="0">
                <a:solidFill>
                  <a:srgbClr val="4F485B"/>
                </a:solidFill>
                <a:latin typeface="+mj-lt"/>
                <a:cs typeface="Arial"/>
              </a:rPr>
              <a:t>e</a:t>
            </a:r>
            <a:r>
              <a:rPr sz="1100" spc="0" dirty="0" smtClean="0">
                <a:solidFill>
                  <a:srgbClr val="5F5B69"/>
                </a:solidFill>
                <a:latin typeface="+mj-lt"/>
                <a:cs typeface="Arial"/>
              </a:rPr>
              <a:t>ssed</a:t>
            </a:r>
            <a:r>
              <a:rPr sz="1100" spc="0" dirty="0" smtClean="0">
                <a:solidFill>
                  <a:srgbClr val="4F485B"/>
                </a:solidFill>
                <a:latin typeface="+mj-lt"/>
                <a:cs typeface="Arial"/>
              </a:rPr>
              <a:t>.</a:t>
            </a:r>
            <a:endParaRPr sz="1100" dirty="0">
              <a:latin typeface="+mj-lt"/>
              <a:cs typeface="Arial"/>
            </a:endParaRPr>
          </a:p>
        </p:txBody>
      </p:sp>
      <p:sp>
        <p:nvSpPr>
          <p:cNvPr id="43" name="object 19"/>
          <p:cNvSpPr txBox="1"/>
          <p:nvPr/>
        </p:nvSpPr>
        <p:spPr>
          <a:xfrm>
            <a:off x="666294" y="2369859"/>
            <a:ext cx="121057" cy="160020"/>
          </a:xfrm>
          <a:prstGeom prst="rect">
            <a:avLst/>
          </a:prstGeom>
        </p:spPr>
        <p:txBody>
          <a:bodyPr wrap="square" lIns="0" tIns="0" rIns="0" bIns="0" rtlCol="0">
            <a:noAutofit/>
          </a:bodyPr>
          <a:lstStyle/>
          <a:p>
            <a:pPr marL="12700">
              <a:lnSpc>
                <a:spcPts val="1180"/>
              </a:lnSpc>
              <a:spcBef>
                <a:spcPts val="59"/>
              </a:spcBef>
            </a:pPr>
            <a:r>
              <a:rPr sz="1050" spc="0" dirty="0" smtClean="0">
                <a:solidFill>
                  <a:srgbClr val="3E393E"/>
                </a:solidFill>
                <a:latin typeface="+mj-lt"/>
                <a:cs typeface="Arial"/>
              </a:rPr>
              <a:t>•</a:t>
            </a:r>
            <a:endParaRPr sz="1050">
              <a:latin typeface="+mj-lt"/>
              <a:cs typeface="Arial"/>
            </a:endParaRPr>
          </a:p>
        </p:txBody>
      </p:sp>
      <p:sp>
        <p:nvSpPr>
          <p:cNvPr id="44" name="object 18"/>
          <p:cNvSpPr txBox="1"/>
          <p:nvPr/>
        </p:nvSpPr>
        <p:spPr>
          <a:xfrm>
            <a:off x="666294" y="2877351"/>
            <a:ext cx="121057" cy="160019"/>
          </a:xfrm>
          <a:prstGeom prst="rect">
            <a:avLst/>
          </a:prstGeom>
        </p:spPr>
        <p:txBody>
          <a:bodyPr wrap="square" lIns="0" tIns="0" rIns="0" bIns="0" rtlCol="0">
            <a:noAutofit/>
          </a:bodyPr>
          <a:lstStyle/>
          <a:p>
            <a:pPr marL="12700">
              <a:lnSpc>
                <a:spcPts val="1180"/>
              </a:lnSpc>
              <a:spcBef>
                <a:spcPts val="59"/>
              </a:spcBef>
            </a:pPr>
            <a:r>
              <a:rPr sz="1050" spc="0" dirty="0" smtClean="0">
                <a:solidFill>
                  <a:srgbClr val="3E393E"/>
                </a:solidFill>
                <a:latin typeface="+mj-lt"/>
                <a:cs typeface="Arial"/>
              </a:rPr>
              <a:t>•</a:t>
            </a:r>
            <a:endParaRPr sz="1050">
              <a:latin typeface="+mj-lt"/>
              <a:cs typeface="Arial"/>
            </a:endParaRPr>
          </a:p>
        </p:txBody>
      </p:sp>
      <p:sp>
        <p:nvSpPr>
          <p:cNvPr id="45" name="object 17"/>
          <p:cNvSpPr txBox="1"/>
          <p:nvPr/>
        </p:nvSpPr>
        <p:spPr>
          <a:xfrm>
            <a:off x="881190" y="2643349"/>
            <a:ext cx="8253074" cy="160019"/>
          </a:xfrm>
          <a:prstGeom prst="rect">
            <a:avLst/>
          </a:prstGeom>
        </p:spPr>
        <p:txBody>
          <a:bodyPr wrap="square" lIns="0" tIns="0" rIns="0" bIns="0" rtlCol="0">
            <a:noAutofit/>
          </a:bodyPr>
          <a:lstStyle/>
          <a:p>
            <a:pPr marL="12700">
              <a:lnSpc>
                <a:spcPts val="1180"/>
              </a:lnSpc>
              <a:spcBef>
                <a:spcPts val="59"/>
              </a:spcBef>
            </a:pPr>
            <a:r>
              <a:rPr sz="1050" dirty="0" smtClean="0">
                <a:solidFill>
                  <a:srgbClr val="5F5B69"/>
                </a:solidFill>
                <a:latin typeface="+mj-lt"/>
                <a:cs typeface="Arial"/>
              </a:rPr>
              <a:t>Sp</a:t>
            </a:r>
            <a:r>
              <a:rPr sz="1050" dirty="0" smtClean="0">
                <a:solidFill>
                  <a:srgbClr val="4F485B"/>
                </a:solidFill>
                <a:latin typeface="+mj-lt"/>
                <a:cs typeface="Arial"/>
              </a:rPr>
              <a:t>e</a:t>
            </a:r>
            <a:r>
              <a:rPr sz="1050" dirty="0" smtClean="0">
                <a:solidFill>
                  <a:srgbClr val="5F5B69"/>
                </a:solidFill>
                <a:latin typeface="+mj-lt"/>
                <a:cs typeface="Arial"/>
              </a:rPr>
              <a:t>cifies</a:t>
            </a:r>
            <a:r>
              <a:rPr sz="1050" spc="84" dirty="0" smtClean="0">
                <a:solidFill>
                  <a:srgbClr val="5F5B69"/>
                </a:solidFill>
                <a:latin typeface="+mj-lt"/>
                <a:cs typeface="Arial"/>
              </a:rPr>
              <a:t> </a:t>
            </a:r>
            <a:r>
              <a:rPr sz="1050" spc="0" dirty="0" smtClean="0">
                <a:solidFill>
                  <a:srgbClr val="5F5B69"/>
                </a:solidFill>
                <a:latin typeface="+mj-lt"/>
                <a:cs typeface="Arial"/>
              </a:rPr>
              <a:t>tllh</a:t>
            </a:r>
            <a:r>
              <a:rPr sz="1050" spc="0" dirty="0" smtClean="0">
                <a:solidFill>
                  <a:srgbClr val="4F485B"/>
                </a:solidFill>
                <a:latin typeface="+mj-lt"/>
                <a:cs typeface="Arial"/>
              </a:rPr>
              <a:t>e </a:t>
            </a:r>
            <a:r>
              <a:rPr sz="1050" spc="-59" dirty="0" smtClean="0">
                <a:solidFill>
                  <a:srgbClr val="4F485B"/>
                </a:solidFill>
                <a:latin typeface="+mj-lt"/>
                <a:cs typeface="Arial"/>
              </a:rPr>
              <a:t> </a:t>
            </a:r>
            <a:r>
              <a:rPr sz="1050" spc="0" dirty="0" smtClean="0">
                <a:solidFill>
                  <a:srgbClr val="5F5B69"/>
                </a:solidFill>
                <a:latin typeface="+mj-lt"/>
                <a:cs typeface="Arial"/>
              </a:rPr>
              <a:t>number</a:t>
            </a:r>
            <a:r>
              <a:rPr sz="1050" spc="139" dirty="0" smtClean="0">
                <a:solidFill>
                  <a:srgbClr val="5F5B69"/>
                </a:solidFill>
                <a:latin typeface="+mj-lt"/>
                <a:cs typeface="Arial"/>
              </a:rPr>
              <a:t> </a:t>
            </a:r>
            <a:r>
              <a:rPr sz="1050" spc="0" dirty="0" smtClean="0">
                <a:solidFill>
                  <a:srgbClr val="5F5B69"/>
                </a:solidFill>
                <a:latin typeface="+mj-lt"/>
                <a:cs typeface="Arial"/>
              </a:rPr>
              <a:t>of</a:t>
            </a:r>
            <a:r>
              <a:rPr sz="1050" spc="69" dirty="0" smtClean="0">
                <a:solidFill>
                  <a:srgbClr val="5F5B69"/>
                </a:solidFill>
                <a:latin typeface="+mj-lt"/>
                <a:cs typeface="Arial"/>
              </a:rPr>
              <a:t> </a:t>
            </a:r>
            <a:r>
              <a:rPr sz="1050" spc="0" dirty="0" smtClean="0">
                <a:solidFill>
                  <a:srgbClr val="5F5B69"/>
                </a:solidFill>
                <a:latin typeface="+mj-lt"/>
                <a:cs typeface="Arial"/>
              </a:rPr>
              <a:t>ro</a:t>
            </a:r>
            <a:r>
              <a:rPr sz="1050" spc="0" dirty="0" smtClean="0">
                <a:solidFill>
                  <a:srgbClr val="74707C"/>
                </a:solidFill>
                <a:latin typeface="+mj-lt"/>
                <a:cs typeface="Arial"/>
              </a:rPr>
              <a:t>w</a:t>
            </a:r>
            <a:r>
              <a:rPr sz="1050" spc="0" dirty="0" smtClean="0">
                <a:solidFill>
                  <a:srgbClr val="5F5B69"/>
                </a:solidFill>
                <a:latin typeface="+mj-lt"/>
                <a:cs typeface="Arial"/>
              </a:rPr>
              <a:t>s</a:t>
            </a:r>
            <a:r>
              <a:rPr sz="1050" spc="-25" dirty="0" smtClean="0">
                <a:solidFill>
                  <a:srgbClr val="5F5B69"/>
                </a:solidFill>
                <a:latin typeface="+mj-lt"/>
                <a:cs typeface="Arial"/>
              </a:rPr>
              <a:t> </a:t>
            </a:r>
            <a:r>
              <a:rPr sz="1050" spc="0" dirty="0" smtClean="0">
                <a:solidFill>
                  <a:srgbClr val="5F5B69"/>
                </a:solidFill>
                <a:latin typeface="+mj-lt"/>
                <a:cs typeface="Arial"/>
              </a:rPr>
              <a:t>t</a:t>
            </a:r>
            <a:r>
              <a:rPr sz="1050" spc="0" dirty="0" smtClean="0">
                <a:solidFill>
                  <a:srgbClr val="495671"/>
                </a:solidFill>
                <a:latin typeface="+mj-lt"/>
                <a:cs typeface="Arial"/>
              </a:rPr>
              <a:t>r</a:t>
            </a:r>
            <a:r>
              <a:rPr sz="1050" spc="0" dirty="0" smtClean="0">
                <a:solidFill>
                  <a:srgbClr val="5F5B69"/>
                </a:solidFill>
                <a:latin typeface="+mj-lt"/>
                <a:cs typeface="Arial"/>
              </a:rPr>
              <a:t>ansm</a:t>
            </a:r>
            <a:r>
              <a:rPr sz="1050" spc="0" dirty="0" smtClean="0">
                <a:solidFill>
                  <a:srgbClr val="74707C"/>
                </a:solidFill>
                <a:latin typeface="+mj-lt"/>
                <a:cs typeface="Arial"/>
              </a:rPr>
              <a:t>i</a:t>
            </a:r>
            <a:r>
              <a:rPr sz="1050" spc="0" dirty="0" smtClean="0">
                <a:solidFill>
                  <a:srgbClr val="5F5B69"/>
                </a:solidFill>
                <a:latin typeface="+mj-lt"/>
                <a:cs typeface="Arial"/>
              </a:rPr>
              <a:t>t</a:t>
            </a:r>
            <a:r>
              <a:rPr sz="1050" spc="-4" dirty="0" smtClean="0">
                <a:solidFill>
                  <a:srgbClr val="5F5B69"/>
                </a:solidFill>
                <a:latin typeface="+mj-lt"/>
                <a:cs typeface="Arial"/>
              </a:rPr>
              <a:t>t</a:t>
            </a:r>
            <a:r>
              <a:rPr sz="1050" spc="0" dirty="0" smtClean="0">
                <a:solidFill>
                  <a:srgbClr val="5F5B69"/>
                </a:solidFill>
                <a:latin typeface="+mj-lt"/>
                <a:cs typeface="Arial"/>
              </a:rPr>
              <a:t>ed </a:t>
            </a:r>
            <a:r>
              <a:rPr sz="1050" spc="-59" dirty="0" smtClean="0">
                <a:solidFill>
                  <a:srgbClr val="5F5B69"/>
                </a:solidFill>
                <a:latin typeface="+mj-lt"/>
                <a:cs typeface="Arial"/>
              </a:rPr>
              <a:t> </a:t>
            </a:r>
            <a:r>
              <a:rPr sz="1050" spc="0" dirty="0" smtClean="0">
                <a:solidFill>
                  <a:srgbClr val="5F5B69"/>
                </a:solidFill>
                <a:latin typeface="+mj-lt"/>
                <a:cs typeface="Arial"/>
              </a:rPr>
              <a:t>b</a:t>
            </a:r>
            <a:r>
              <a:rPr sz="1050" spc="0" dirty="0" smtClean="0">
                <a:solidFill>
                  <a:srgbClr val="4F485B"/>
                </a:solidFill>
                <a:latin typeface="+mj-lt"/>
                <a:cs typeface="Arial"/>
              </a:rPr>
              <a:t>ef</a:t>
            </a:r>
            <a:r>
              <a:rPr sz="1050" spc="0" dirty="0" smtClean="0">
                <a:solidFill>
                  <a:srgbClr val="5F5B69"/>
                </a:solidFill>
                <a:latin typeface="+mj-lt"/>
                <a:cs typeface="Arial"/>
              </a:rPr>
              <a:t>o</a:t>
            </a:r>
            <a:r>
              <a:rPr sz="1050" spc="0" dirty="0" smtClean="0">
                <a:solidFill>
                  <a:srgbClr val="495671"/>
                </a:solidFill>
                <a:latin typeface="+mj-lt"/>
                <a:cs typeface="Arial"/>
              </a:rPr>
              <a:t>r</a:t>
            </a:r>
            <a:r>
              <a:rPr sz="1050" spc="0" dirty="0" smtClean="0">
                <a:solidFill>
                  <a:srgbClr val="5F5B69"/>
                </a:solidFill>
                <a:latin typeface="+mj-lt"/>
                <a:cs typeface="Arial"/>
              </a:rPr>
              <a:t>e </a:t>
            </a:r>
            <a:r>
              <a:rPr sz="1050" spc="-129" dirty="0" smtClean="0">
                <a:solidFill>
                  <a:srgbClr val="5F5B69"/>
                </a:solidFill>
                <a:latin typeface="+mj-lt"/>
                <a:cs typeface="Arial"/>
              </a:rPr>
              <a:t> </a:t>
            </a:r>
            <a:r>
              <a:rPr sz="1050" spc="0" dirty="0" smtClean="0">
                <a:solidFill>
                  <a:srgbClr val="5F5B69"/>
                </a:solidFill>
                <a:latin typeface="+mj-lt"/>
                <a:cs typeface="Arial"/>
              </a:rPr>
              <a:t>paus</a:t>
            </a:r>
            <a:r>
              <a:rPr sz="1050" spc="0" dirty="0" smtClean="0">
                <a:solidFill>
                  <a:srgbClr val="495671"/>
                </a:solidFill>
                <a:latin typeface="+mj-lt"/>
                <a:cs typeface="Arial"/>
              </a:rPr>
              <a:t>i</a:t>
            </a:r>
            <a:r>
              <a:rPr sz="1050" spc="0" dirty="0" smtClean="0">
                <a:solidFill>
                  <a:srgbClr val="5F5B69"/>
                </a:solidFill>
                <a:latin typeface="+mj-lt"/>
                <a:cs typeface="Arial"/>
              </a:rPr>
              <a:t>ng</a:t>
            </a:r>
            <a:r>
              <a:rPr sz="1050" spc="-198" dirty="0" smtClean="0">
                <a:solidFill>
                  <a:srgbClr val="5F5B69"/>
                </a:solidFill>
                <a:latin typeface="+mj-lt"/>
                <a:cs typeface="Arial"/>
              </a:rPr>
              <a:t> </a:t>
            </a:r>
            <a:r>
              <a:rPr sz="1050" spc="0" dirty="0" smtClean="0">
                <a:solidFill>
                  <a:srgbClr val="5F5B69"/>
                </a:solidFill>
                <a:latin typeface="+mj-lt"/>
                <a:cs typeface="Arial"/>
              </a:rPr>
              <a:t>to</a:t>
            </a:r>
            <a:r>
              <a:rPr sz="1050" spc="96" dirty="0" smtClean="0">
                <a:solidFill>
                  <a:srgbClr val="5F5B69"/>
                </a:solidFill>
                <a:latin typeface="+mj-lt"/>
                <a:cs typeface="Arial"/>
              </a:rPr>
              <a:t> </a:t>
            </a:r>
            <a:r>
              <a:rPr sz="1050" spc="0" dirty="0" smtClean="0">
                <a:solidFill>
                  <a:srgbClr val="4F485B"/>
                </a:solidFill>
                <a:latin typeface="+mj-lt"/>
                <a:cs typeface="Arial"/>
              </a:rPr>
              <a:t>t</a:t>
            </a:r>
            <a:r>
              <a:rPr sz="1050" spc="0" dirty="0" smtClean="0">
                <a:solidFill>
                  <a:srgbClr val="5F5B69"/>
                </a:solidFill>
                <a:latin typeface="+mj-lt"/>
                <a:cs typeface="Arial"/>
              </a:rPr>
              <a:t>ak</a:t>
            </a:r>
            <a:r>
              <a:rPr sz="1050" spc="0" dirty="0" smtClean="0">
                <a:solidFill>
                  <a:srgbClr val="4F485B"/>
                </a:solidFill>
                <a:latin typeface="+mj-lt"/>
                <a:cs typeface="Arial"/>
              </a:rPr>
              <a:t>e</a:t>
            </a:r>
            <a:r>
              <a:rPr sz="1050" spc="18" dirty="0" smtClean="0">
                <a:solidFill>
                  <a:srgbClr val="4F485B"/>
                </a:solidFill>
                <a:latin typeface="+mj-lt"/>
                <a:cs typeface="Arial"/>
              </a:rPr>
              <a:t> </a:t>
            </a:r>
            <a:r>
              <a:rPr sz="1050" spc="0" dirty="0" smtClean="0">
                <a:solidFill>
                  <a:srgbClr val="4F485B"/>
                </a:solidFill>
                <a:latin typeface="+mj-lt"/>
                <a:cs typeface="Arial"/>
              </a:rPr>
              <a:t>a</a:t>
            </a:r>
            <a:r>
              <a:rPr sz="1050" spc="149" dirty="0" smtClean="0">
                <a:solidFill>
                  <a:srgbClr val="4F485B"/>
                </a:solidFill>
                <a:latin typeface="+mj-lt"/>
                <a:cs typeface="Arial"/>
              </a:rPr>
              <a:t> </a:t>
            </a:r>
            <a:r>
              <a:rPr sz="1050" spc="0" dirty="0" smtClean="0">
                <a:solidFill>
                  <a:srgbClr val="5F5B69"/>
                </a:solidFill>
                <a:latin typeface="+mj-lt"/>
                <a:cs typeface="Arial"/>
              </a:rPr>
              <a:t>chec</a:t>
            </a:r>
            <a:r>
              <a:rPr sz="1050" spc="0" dirty="0" smtClean="0">
                <a:solidFill>
                  <a:srgbClr val="495671"/>
                </a:solidFill>
                <a:latin typeface="+mj-lt"/>
                <a:cs typeface="Arial"/>
              </a:rPr>
              <a:t>k</a:t>
            </a:r>
            <a:r>
              <a:rPr sz="1050" spc="0" dirty="0" smtClean="0">
                <a:solidFill>
                  <a:srgbClr val="5F5B69"/>
                </a:solidFill>
                <a:latin typeface="+mj-lt"/>
                <a:cs typeface="Arial"/>
              </a:rPr>
              <a:t>point</a:t>
            </a:r>
            <a:r>
              <a:rPr sz="1050" spc="139" dirty="0" smtClean="0">
                <a:solidFill>
                  <a:srgbClr val="5F5B69"/>
                </a:solidFill>
                <a:latin typeface="+mj-lt"/>
                <a:cs typeface="Arial"/>
              </a:rPr>
              <a:t> </a:t>
            </a:r>
            <a:r>
              <a:rPr sz="1050" spc="0" dirty="0" smtClean="0">
                <a:solidFill>
                  <a:srgbClr val="5F5B69"/>
                </a:solidFill>
                <a:latin typeface="+mj-lt"/>
                <a:cs typeface="Arial"/>
              </a:rPr>
              <a:t>and</a:t>
            </a:r>
            <a:r>
              <a:rPr sz="1050" spc="161" dirty="0" smtClean="0">
                <a:solidFill>
                  <a:srgbClr val="5F5B69"/>
                </a:solidFill>
                <a:latin typeface="+mj-lt"/>
                <a:cs typeface="Arial"/>
              </a:rPr>
              <a:t> </a:t>
            </a:r>
            <a:r>
              <a:rPr sz="1050" spc="0" dirty="0" smtClean="0">
                <a:solidFill>
                  <a:srgbClr val="5F5B69"/>
                </a:solidFill>
                <a:latin typeface="+mj-lt"/>
                <a:cs typeface="Arial"/>
              </a:rPr>
              <a:t>verify</a:t>
            </a:r>
            <a:r>
              <a:rPr sz="1050" spc="139" dirty="0" smtClean="0">
                <a:solidFill>
                  <a:srgbClr val="5F5B69"/>
                </a:solidFill>
                <a:latin typeface="+mj-lt"/>
                <a:cs typeface="Arial"/>
              </a:rPr>
              <a:t> </a:t>
            </a:r>
            <a:r>
              <a:rPr sz="1050" spc="0" dirty="0" smtClean="0">
                <a:solidFill>
                  <a:srgbClr val="5F5B69"/>
                </a:solidFill>
                <a:latin typeface="+mj-lt"/>
                <a:cs typeface="Arial"/>
              </a:rPr>
              <a:t>r</a:t>
            </a:r>
            <a:r>
              <a:rPr sz="1050" spc="0" dirty="0" smtClean="0">
                <a:solidFill>
                  <a:srgbClr val="4F485B"/>
                </a:solidFill>
                <a:latin typeface="+mj-lt"/>
                <a:cs typeface="Arial"/>
              </a:rPr>
              <a:t>e</a:t>
            </a:r>
            <a:r>
              <a:rPr sz="1050" spc="0" dirty="0" smtClean="0">
                <a:solidFill>
                  <a:srgbClr val="5F5B69"/>
                </a:solidFill>
                <a:latin typeface="+mj-lt"/>
                <a:cs typeface="Arial"/>
              </a:rPr>
              <a:t>ceipt</a:t>
            </a:r>
            <a:r>
              <a:rPr sz="1050" spc="139" dirty="0" smtClean="0">
                <a:solidFill>
                  <a:srgbClr val="5F5B69"/>
                </a:solidFill>
                <a:latin typeface="+mj-lt"/>
                <a:cs typeface="Arial"/>
              </a:rPr>
              <a:t> </a:t>
            </a:r>
            <a:r>
              <a:rPr sz="1050" spc="0" dirty="0" smtClean="0">
                <a:solidFill>
                  <a:srgbClr val="5F5B69"/>
                </a:solidFill>
                <a:latin typeface="+mj-lt"/>
                <a:cs typeface="Arial"/>
              </a:rPr>
              <a:t>by</a:t>
            </a:r>
            <a:r>
              <a:rPr sz="1050" spc="-2" dirty="0" smtClean="0">
                <a:solidFill>
                  <a:srgbClr val="5F5B69"/>
                </a:solidFill>
                <a:latin typeface="+mj-lt"/>
                <a:cs typeface="Arial"/>
              </a:rPr>
              <a:t> </a:t>
            </a:r>
            <a:r>
              <a:rPr sz="1050" spc="0" dirty="0" smtClean="0">
                <a:solidFill>
                  <a:srgbClr val="5F5B69"/>
                </a:solidFill>
                <a:latin typeface="+mj-lt"/>
                <a:cs typeface="Arial"/>
              </a:rPr>
              <a:t>AM</a:t>
            </a:r>
            <a:r>
              <a:rPr sz="1050" spc="0" dirty="0" smtClean="0">
                <a:solidFill>
                  <a:srgbClr val="495671"/>
                </a:solidFill>
                <a:latin typeface="+mj-lt"/>
                <a:cs typeface="Arial"/>
              </a:rPr>
              <a:t>P</a:t>
            </a:r>
            <a:r>
              <a:rPr sz="1050" spc="0" dirty="0" smtClean="0">
                <a:solidFill>
                  <a:srgbClr val="5F5B69"/>
                </a:solidFill>
                <a:latin typeface="+mj-lt"/>
                <a:cs typeface="Arial"/>
              </a:rPr>
              <a:t>s</a:t>
            </a:r>
            <a:r>
              <a:rPr sz="1050" spc="0" dirty="0" smtClean="0">
                <a:solidFill>
                  <a:srgbClr val="495671"/>
                </a:solidFill>
                <a:latin typeface="+mj-lt"/>
                <a:cs typeface="Arial"/>
              </a:rPr>
              <a:t>.</a:t>
            </a:r>
            <a:endParaRPr sz="1050" dirty="0">
              <a:latin typeface="+mj-lt"/>
              <a:cs typeface="Arial"/>
            </a:endParaRPr>
          </a:p>
        </p:txBody>
      </p:sp>
      <p:sp>
        <p:nvSpPr>
          <p:cNvPr id="46" name="object 16"/>
          <p:cNvSpPr txBox="1"/>
          <p:nvPr/>
        </p:nvSpPr>
        <p:spPr>
          <a:xfrm>
            <a:off x="666294" y="3380954"/>
            <a:ext cx="122200" cy="167640"/>
          </a:xfrm>
          <a:prstGeom prst="rect">
            <a:avLst/>
          </a:prstGeom>
        </p:spPr>
        <p:txBody>
          <a:bodyPr wrap="square" lIns="0" tIns="0" rIns="0" bIns="0" rtlCol="0">
            <a:noAutofit/>
          </a:bodyPr>
          <a:lstStyle/>
          <a:p>
            <a:pPr marL="12700">
              <a:lnSpc>
                <a:spcPts val="1240"/>
              </a:lnSpc>
              <a:spcBef>
                <a:spcPts val="62"/>
              </a:spcBef>
            </a:pPr>
            <a:r>
              <a:rPr sz="1100" spc="0" dirty="0" smtClean="0">
                <a:solidFill>
                  <a:srgbClr val="3E393E"/>
                </a:solidFill>
                <a:latin typeface="+mj-lt"/>
                <a:cs typeface="Arial"/>
              </a:rPr>
              <a:t>•</a:t>
            </a:r>
            <a:endParaRPr sz="1100">
              <a:latin typeface="+mj-lt"/>
              <a:cs typeface="Arial"/>
            </a:endParaRPr>
          </a:p>
        </p:txBody>
      </p:sp>
      <p:sp>
        <p:nvSpPr>
          <p:cNvPr id="47" name="object 15"/>
          <p:cNvSpPr txBox="1"/>
          <p:nvPr/>
        </p:nvSpPr>
        <p:spPr>
          <a:xfrm>
            <a:off x="947493" y="3380954"/>
            <a:ext cx="6587605" cy="943839"/>
          </a:xfrm>
          <a:prstGeom prst="rect">
            <a:avLst/>
          </a:prstGeom>
        </p:spPr>
        <p:txBody>
          <a:bodyPr wrap="square" lIns="0" tIns="0" rIns="0" bIns="0" rtlCol="0">
            <a:noAutofit/>
          </a:bodyPr>
          <a:lstStyle/>
          <a:p>
            <a:pPr marL="12700">
              <a:lnSpc>
                <a:spcPts val="1240"/>
              </a:lnSpc>
              <a:spcBef>
                <a:spcPts val="62"/>
              </a:spcBef>
            </a:pPr>
            <a:r>
              <a:rPr sz="1200" spc="0" dirty="0" smtClean="0">
                <a:solidFill>
                  <a:srgbClr val="495671"/>
                </a:solidFill>
                <a:latin typeface="+mj-lt"/>
                <a:cs typeface="Arial"/>
              </a:rPr>
              <a:t>f</a:t>
            </a:r>
            <a:r>
              <a:rPr sz="1200" spc="-33" dirty="0" smtClean="0">
                <a:solidFill>
                  <a:srgbClr val="495671"/>
                </a:solidFill>
                <a:latin typeface="+mj-lt"/>
                <a:cs typeface="Arial"/>
              </a:rPr>
              <a:t> </a:t>
            </a:r>
            <a:r>
              <a:rPr sz="1100" spc="0" dirty="0" smtClean="0">
                <a:solidFill>
                  <a:srgbClr val="5F5B69"/>
                </a:solidFill>
                <a:latin typeface="+mj-lt"/>
                <a:cs typeface="Arial"/>
              </a:rPr>
              <a:t>th</a:t>
            </a:r>
            <a:r>
              <a:rPr sz="1100" spc="0" dirty="0" smtClean="0">
                <a:solidFill>
                  <a:srgbClr val="4F485B"/>
                </a:solidFill>
                <a:latin typeface="+mj-lt"/>
                <a:cs typeface="Arial"/>
              </a:rPr>
              <a:t>e</a:t>
            </a:r>
            <a:r>
              <a:rPr sz="1100" spc="9" dirty="0" smtClean="0">
                <a:solidFill>
                  <a:srgbClr val="4F485B"/>
                </a:solidFill>
                <a:latin typeface="+mj-lt"/>
                <a:cs typeface="Arial"/>
              </a:rPr>
              <a:t> </a:t>
            </a:r>
            <a:r>
              <a:rPr sz="1100" spc="0" dirty="0" smtClean="0">
                <a:solidFill>
                  <a:srgbClr val="5F5B69"/>
                </a:solidFill>
                <a:latin typeface="+mj-lt"/>
                <a:cs typeface="Arial"/>
              </a:rPr>
              <a:t>C</a:t>
            </a:r>
            <a:r>
              <a:rPr sz="1100" spc="0" dirty="0" smtClean="0">
                <a:solidFill>
                  <a:srgbClr val="495671"/>
                </a:solidFill>
                <a:latin typeface="+mj-lt"/>
                <a:cs typeface="Arial"/>
              </a:rPr>
              <a:t>H</a:t>
            </a:r>
            <a:r>
              <a:rPr sz="1100" spc="0" dirty="0" smtClean="0">
                <a:solidFill>
                  <a:srgbClr val="4F485B"/>
                </a:solidFill>
                <a:latin typeface="+mj-lt"/>
                <a:cs typeface="Arial"/>
              </a:rPr>
              <a:t>E</a:t>
            </a:r>
            <a:r>
              <a:rPr sz="1100" spc="0" dirty="0" smtClean="0">
                <a:solidFill>
                  <a:srgbClr val="5F5B69"/>
                </a:solidFill>
                <a:latin typeface="+mj-lt"/>
                <a:cs typeface="Arial"/>
              </a:rPr>
              <a:t>C</a:t>
            </a:r>
            <a:r>
              <a:rPr sz="1100" spc="0" dirty="0" smtClean="0">
                <a:solidFill>
                  <a:srgbClr val="4F485B"/>
                </a:solidFill>
                <a:latin typeface="+mj-lt"/>
                <a:cs typeface="Arial"/>
              </a:rPr>
              <a:t>K</a:t>
            </a:r>
            <a:r>
              <a:rPr sz="1100" spc="0" dirty="0" smtClean="0">
                <a:solidFill>
                  <a:srgbClr val="495671"/>
                </a:solidFill>
                <a:latin typeface="+mj-lt"/>
                <a:cs typeface="Arial"/>
              </a:rPr>
              <a:t>P</a:t>
            </a:r>
            <a:r>
              <a:rPr sz="1100" spc="0" dirty="0" smtClean="0">
                <a:solidFill>
                  <a:srgbClr val="5F5B69"/>
                </a:solidFill>
                <a:latin typeface="+mj-lt"/>
                <a:cs typeface="Arial"/>
              </a:rPr>
              <a:t>O</a:t>
            </a:r>
            <a:r>
              <a:rPr sz="1100" spc="0" dirty="0" smtClean="0">
                <a:solidFill>
                  <a:srgbClr val="495671"/>
                </a:solidFill>
                <a:latin typeface="+mj-lt"/>
                <a:cs typeface="Arial"/>
              </a:rPr>
              <a:t>I</a:t>
            </a:r>
            <a:r>
              <a:rPr sz="1100" spc="0" dirty="0" smtClean="0">
                <a:solidFill>
                  <a:srgbClr val="4F485B"/>
                </a:solidFill>
                <a:latin typeface="+mj-lt"/>
                <a:cs typeface="Arial"/>
              </a:rPr>
              <a:t>NT</a:t>
            </a:r>
            <a:r>
              <a:rPr sz="1100" spc="107" dirty="0" smtClean="0">
                <a:solidFill>
                  <a:srgbClr val="4F485B"/>
                </a:solidFill>
                <a:latin typeface="+mj-lt"/>
                <a:cs typeface="Arial"/>
              </a:rPr>
              <a:t> </a:t>
            </a:r>
            <a:r>
              <a:rPr sz="1100" spc="0" dirty="0" smtClean="0">
                <a:solidFill>
                  <a:srgbClr val="5F5B69"/>
                </a:solidFill>
                <a:latin typeface="+mj-lt"/>
                <a:cs typeface="Arial"/>
              </a:rPr>
              <a:t>par</a:t>
            </a:r>
            <a:r>
              <a:rPr sz="1100" spc="0" dirty="0" smtClean="0">
                <a:solidFill>
                  <a:srgbClr val="4F485B"/>
                </a:solidFill>
                <a:latin typeface="+mj-lt"/>
                <a:cs typeface="Arial"/>
              </a:rPr>
              <a:t>a</a:t>
            </a:r>
            <a:r>
              <a:rPr sz="1100" spc="0" dirty="0" smtClean="0">
                <a:solidFill>
                  <a:srgbClr val="5F5B69"/>
                </a:solidFill>
                <a:latin typeface="+mj-lt"/>
                <a:cs typeface="Arial"/>
              </a:rPr>
              <a:t>me</a:t>
            </a:r>
            <a:r>
              <a:rPr sz="1100" spc="0" dirty="0" smtClean="0">
                <a:solidFill>
                  <a:srgbClr val="4F485B"/>
                </a:solidFill>
                <a:latin typeface="+mj-lt"/>
                <a:cs typeface="Arial"/>
              </a:rPr>
              <a:t>t</a:t>
            </a:r>
            <a:r>
              <a:rPr sz="1100" spc="0" dirty="0" smtClean="0">
                <a:solidFill>
                  <a:srgbClr val="5F5B69"/>
                </a:solidFill>
                <a:latin typeface="+mj-lt"/>
                <a:cs typeface="Arial"/>
              </a:rPr>
              <a:t>er</a:t>
            </a:r>
            <a:r>
              <a:rPr sz="1100" spc="139" dirty="0" smtClean="0">
                <a:solidFill>
                  <a:srgbClr val="5F5B69"/>
                </a:solidFill>
                <a:latin typeface="+mj-lt"/>
                <a:cs typeface="Arial"/>
              </a:rPr>
              <a:t> </a:t>
            </a:r>
            <a:r>
              <a:rPr sz="1100" spc="0" dirty="0" smtClean="0">
                <a:solidFill>
                  <a:srgbClr val="5F5B69"/>
                </a:solidFill>
                <a:latin typeface="+mj-lt"/>
                <a:cs typeface="Arial"/>
              </a:rPr>
              <a:t>is </a:t>
            </a:r>
            <a:r>
              <a:rPr sz="1100" spc="-129" dirty="0" smtClean="0">
                <a:solidFill>
                  <a:srgbClr val="5F5B69"/>
                </a:solidFill>
                <a:latin typeface="+mj-lt"/>
                <a:cs typeface="Arial"/>
              </a:rPr>
              <a:t> </a:t>
            </a:r>
            <a:r>
              <a:rPr sz="1100" spc="0" dirty="0" smtClean="0">
                <a:solidFill>
                  <a:srgbClr val="5F5B69"/>
                </a:solidFill>
                <a:latin typeface="+mj-lt"/>
                <a:cs typeface="Arial"/>
              </a:rPr>
              <a:t>no</a:t>
            </a:r>
            <a:r>
              <a:rPr sz="1100" spc="0" dirty="0" smtClean="0">
                <a:solidFill>
                  <a:srgbClr val="4F485B"/>
                </a:solidFill>
                <a:latin typeface="+mj-lt"/>
                <a:cs typeface="Arial"/>
              </a:rPr>
              <a:t>t </a:t>
            </a:r>
            <a:r>
              <a:rPr sz="1100" spc="-134" dirty="0" smtClean="0">
                <a:solidFill>
                  <a:srgbClr val="4F485B"/>
                </a:solidFill>
                <a:latin typeface="+mj-lt"/>
                <a:cs typeface="Arial"/>
              </a:rPr>
              <a:t> </a:t>
            </a:r>
            <a:r>
              <a:rPr sz="1200" spc="0" dirty="0" smtClean="0">
                <a:solidFill>
                  <a:srgbClr val="5F5B69"/>
                </a:solidFill>
                <a:latin typeface="+mj-lt"/>
                <a:cs typeface="Arial"/>
              </a:rPr>
              <a:t>speci</a:t>
            </a:r>
            <a:r>
              <a:rPr sz="1200" spc="0" dirty="0" smtClean="0">
                <a:solidFill>
                  <a:srgbClr val="495671"/>
                </a:solidFill>
                <a:latin typeface="+mj-lt"/>
                <a:cs typeface="Arial"/>
              </a:rPr>
              <a:t>f</a:t>
            </a:r>
            <a:r>
              <a:rPr sz="1200" spc="0" dirty="0" smtClean="0">
                <a:solidFill>
                  <a:srgbClr val="5F5B69"/>
                </a:solidFill>
                <a:latin typeface="+mj-lt"/>
                <a:cs typeface="Arial"/>
              </a:rPr>
              <a:t>ied</a:t>
            </a:r>
            <a:r>
              <a:rPr sz="1200" spc="0" dirty="0" smtClean="0">
                <a:solidFill>
                  <a:srgbClr val="74707C"/>
                </a:solidFill>
                <a:latin typeface="+mj-lt"/>
                <a:cs typeface="Arial"/>
              </a:rPr>
              <a:t>, </a:t>
            </a:r>
            <a:r>
              <a:rPr sz="1200" spc="-89" dirty="0" smtClean="0">
                <a:solidFill>
                  <a:srgbClr val="74707C"/>
                </a:solidFill>
                <a:latin typeface="+mj-lt"/>
                <a:cs typeface="Arial"/>
              </a:rPr>
              <a:t> </a:t>
            </a:r>
            <a:r>
              <a:rPr sz="1100" spc="0" dirty="0" smtClean="0">
                <a:solidFill>
                  <a:srgbClr val="3E393E"/>
                </a:solidFill>
                <a:latin typeface="+mj-lt"/>
                <a:cs typeface="Arial"/>
              </a:rPr>
              <a:t>F</a:t>
            </a:r>
            <a:r>
              <a:rPr sz="1100" spc="0" dirty="0" smtClean="0">
                <a:solidFill>
                  <a:srgbClr val="5F5B69"/>
                </a:solidFill>
                <a:latin typeface="+mj-lt"/>
                <a:cs typeface="Arial"/>
              </a:rPr>
              <a:t>ast</a:t>
            </a:r>
            <a:r>
              <a:rPr sz="1100" spc="0" dirty="0" smtClean="0">
                <a:solidFill>
                  <a:srgbClr val="495671"/>
                </a:solidFill>
                <a:latin typeface="+mj-lt"/>
                <a:cs typeface="Arial"/>
              </a:rPr>
              <a:t>l</a:t>
            </a:r>
            <a:r>
              <a:rPr sz="1100" spc="0" dirty="0" smtClean="0">
                <a:solidFill>
                  <a:srgbClr val="5F5B69"/>
                </a:solidFill>
                <a:latin typeface="+mj-lt"/>
                <a:cs typeface="Arial"/>
              </a:rPr>
              <a:t>oad </a:t>
            </a:r>
            <a:r>
              <a:rPr sz="1100" spc="-129" dirty="0" smtClean="0">
                <a:solidFill>
                  <a:srgbClr val="5F5B69"/>
                </a:solidFill>
                <a:latin typeface="+mj-lt"/>
                <a:cs typeface="Arial"/>
              </a:rPr>
              <a:t> </a:t>
            </a:r>
            <a:r>
              <a:rPr sz="1100" spc="0" dirty="0" smtClean="0">
                <a:solidFill>
                  <a:srgbClr val="5F5B69"/>
                </a:solidFill>
                <a:latin typeface="+mj-lt"/>
                <a:cs typeface="Arial"/>
              </a:rPr>
              <a:t>takes</a:t>
            </a:r>
            <a:r>
              <a:rPr sz="1100" spc="-9" dirty="0" smtClean="0">
                <a:solidFill>
                  <a:srgbClr val="5F5B69"/>
                </a:solidFill>
                <a:latin typeface="+mj-lt"/>
                <a:cs typeface="Arial"/>
              </a:rPr>
              <a:t> </a:t>
            </a:r>
            <a:r>
              <a:rPr sz="1100" spc="0" dirty="0" smtClean="0">
                <a:solidFill>
                  <a:srgbClr val="5F5B69"/>
                </a:solidFill>
                <a:latin typeface="+mj-lt"/>
                <a:cs typeface="Arial"/>
              </a:rPr>
              <a:t>ch</a:t>
            </a:r>
            <a:r>
              <a:rPr sz="1100" spc="0" dirty="0" smtClean="0">
                <a:solidFill>
                  <a:srgbClr val="4F485B"/>
                </a:solidFill>
                <a:latin typeface="+mj-lt"/>
                <a:cs typeface="Arial"/>
              </a:rPr>
              <a:t>ec</a:t>
            </a:r>
            <a:r>
              <a:rPr sz="1100" spc="0" dirty="0" smtClean="0">
                <a:solidFill>
                  <a:srgbClr val="5F5B69"/>
                </a:solidFill>
                <a:latin typeface="+mj-lt"/>
                <a:cs typeface="Arial"/>
              </a:rPr>
              <a:t>kpoints</a:t>
            </a:r>
            <a:r>
              <a:rPr sz="1100" spc="358" dirty="0" smtClean="0">
                <a:solidFill>
                  <a:srgbClr val="5F5B69"/>
                </a:solidFill>
                <a:latin typeface="+mj-lt"/>
                <a:cs typeface="Arial"/>
              </a:rPr>
              <a:t> </a:t>
            </a:r>
            <a:r>
              <a:rPr sz="1100" spc="0" dirty="0" smtClean="0">
                <a:solidFill>
                  <a:srgbClr val="4F485B"/>
                </a:solidFill>
                <a:latin typeface="+mj-lt"/>
                <a:cs typeface="Arial"/>
              </a:rPr>
              <a:t>a</a:t>
            </a:r>
            <a:r>
              <a:rPr sz="1100" spc="0" dirty="0" smtClean="0">
                <a:solidFill>
                  <a:srgbClr val="5F5B69"/>
                </a:solidFill>
                <a:latin typeface="+mj-lt"/>
                <a:cs typeface="Arial"/>
              </a:rPr>
              <a:t>s</a:t>
            </a:r>
            <a:r>
              <a:rPr sz="1100" spc="128" dirty="0" smtClean="0">
                <a:solidFill>
                  <a:srgbClr val="5F5B69"/>
                </a:solidFill>
                <a:latin typeface="+mj-lt"/>
                <a:cs typeface="Arial"/>
              </a:rPr>
              <a:t> </a:t>
            </a:r>
            <a:r>
              <a:rPr sz="1100" spc="0" dirty="0" smtClean="0">
                <a:solidFill>
                  <a:srgbClr val="5F5B69"/>
                </a:solidFill>
                <a:latin typeface="+mj-lt"/>
                <a:cs typeface="Arial"/>
              </a:rPr>
              <a:t>f</a:t>
            </a:r>
            <a:r>
              <a:rPr sz="1100" spc="0" dirty="0" smtClean="0">
                <a:solidFill>
                  <a:srgbClr val="4F485B"/>
                </a:solidFill>
                <a:latin typeface="+mj-lt"/>
                <a:cs typeface="Arial"/>
              </a:rPr>
              <a:t>o</a:t>
            </a:r>
            <a:r>
              <a:rPr sz="1100" spc="0" dirty="0" smtClean="0">
                <a:solidFill>
                  <a:srgbClr val="5F5B69"/>
                </a:solidFill>
                <a:latin typeface="+mj-lt"/>
                <a:cs typeface="Arial"/>
              </a:rPr>
              <a:t>llo</a:t>
            </a:r>
            <a:r>
              <a:rPr sz="1100" spc="0" dirty="0" smtClean="0">
                <a:solidFill>
                  <a:srgbClr val="74707C"/>
                </a:solidFill>
                <a:latin typeface="+mj-lt"/>
                <a:cs typeface="Arial"/>
              </a:rPr>
              <a:t>w</a:t>
            </a:r>
            <a:r>
              <a:rPr sz="1100" spc="0" dirty="0" smtClean="0">
                <a:solidFill>
                  <a:srgbClr val="5F5B69"/>
                </a:solidFill>
                <a:latin typeface="+mj-lt"/>
                <a:cs typeface="Arial"/>
              </a:rPr>
              <a:t>s:</a:t>
            </a:r>
            <a:endParaRPr sz="1100" dirty="0">
              <a:latin typeface="+mj-lt"/>
              <a:cs typeface="Arial"/>
            </a:endParaRPr>
          </a:p>
          <a:p>
            <a:pPr marL="527089" marR="21336">
              <a:lnSpc>
                <a:spcPct val="95825"/>
              </a:lnSpc>
              <a:spcBef>
                <a:spcPts val="790"/>
              </a:spcBef>
            </a:pPr>
            <a:r>
              <a:rPr sz="1100" dirty="0" smtClean="0">
                <a:solidFill>
                  <a:srgbClr val="4F485B"/>
                </a:solidFill>
                <a:latin typeface="+mj-lt"/>
                <a:cs typeface="Arial"/>
              </a:rPr>
              <a:t>B</a:t>
            </a:r>
            <a:r>
              <a:rPr sz="1100" dirty="0" smtClean="0">
                <a:solidFill>
                  <a:srgbClr val="5F5B69"/>
                </a:solidFill>
                <a:latin typeface="+mj-lt"/>
                <a:cs typeface="Arial"/>
              </a:rPr>
              <a:t>eg</a:t>
            </a:r>
            <a:r>
              <a:rPr sz="1100" dirty="0" smtClean="0">
                <a:solidFill>
                  <a:srgbClr val="74707C"/>
                </a:solidFill>
                <a:latin typeface="+mj-lt"/>
                <a:cs typeface="Arial"/>
              </a:rPr>
              <a:t>i</a:t>
            </a:r>
            <a:r>
              <a:rPr sz="1100" dirty="0" smtClean="0">
                <a:solidFill>
                  <a:srgbClr val="5F5B69"/>
                </a:solidFill>
                <a:latin typeface="+mj-lt"/>
                <a:cs typeface="Arial"/>
              </a:rPr>
              <a:t>nning </a:t>
            </a:r>
            <a:r>
              <a:rPr sz="1100" spc="-129" dirty="0" smtClean="0">
                <a:solidFill>
                  <a:srgbClr val="5F5B69"/>
                </a:solidFill>
                <a:latin typeface="+mj-lt"/>
                <a:cs typeface="Arial"/>
              </a:rPr>
              <a:t> </a:t>
            </a:r>
            <a:r>
              <a:rPr sz="1100" spc="0" dirty="0" smtClean="0">
                <a:solidFill>
                  <a:srgbClr val="4F485B"/>
                </a:solidFill>
                <a:latin typeface="+mj-lt"/>
                <a:cs typeface="Arial"/>
              </a:rPr>
              <a:t>o</a:t>
            </a:r>
            <a:r>
              <a:rPr sz="1100" spc="0" dirty="0" smtClean="0">
                <a:solidFill>
                  <a:srgbClr val="5F5B69"/>
                </a:solidFill>
                <a:latin typeface="+mj-lt"/>
                <a:cs typeface="Arial"/>
              </a:rPr>
              <a:t>f</a:t>
            </a:r>
            <a:r>
              <a:rPr sz="1100" spc="64" dirty="0" smtClean="0">
                <a:solidFill>
                  <a:srgbClr val="5F5B69"/>
                </a:solidFill>
                <a:latin typeface="+mj-lt"/>
                <a:cs typeface="Arial"/>
              </a:rPr>
              <a:t> </a:t>
            </a:r>
            <a:r>
              <a:rPr sz="1100" spc="0" dirty="0" smtClean="0">
                <a:solidFill>
                  <a:srgbClr val="4F485B"/>
                </a:solidFill>
                <a:latin typeface="+mj-lt"/>
                <a:cs typeface="Arial"/>
              </a:rPr>
              <a:t>P</a:t>
            </a:r>
            <a:r>
              <a:rPr sz="1100" spc="0" dirty="0" smtClean="0">
                <a:solidFill>
                  <a:srgbClr val="5F5B69"/>
                </a:solidFill>
                <a:latin typeface="+mj-lt"/>
                <a:cs typeface="Arial"/>
              </a:rPr>
              <a:t>has</a:t>
            </a:r>
            <a:r>
              <a:rPr sz="1100" spc="0" dirty="0" smtClean="0">
                <a:solidFill>
                  <a:srgbClr val="4F485B"/>
                </a:solidFill>
                <a:latin typeface="+mj-lt"/>
                <a:cs typeface="Arial"/>
              </a:rPr>
              <a:t>e</a:t>
            </a:r>
            <a:r>
              <a:rPr sz="1100" spc="139" dirty="0" smtClean="0">
                <a:solidFill>
                  <a:srgbClr val="4F485B"/>
                </a:solidFill>
                <a:latin typeface="+mj-lt"/>
                <a:cs typeface="Arial"/>
              </a:rPr>
              <a:t> </a:t>
            </a:r>
            <a:r>
              <a:rPr sz="1100" spc="0" dirty="0" smtClean="0">
                <a:solidFill>
                  <a:srgbClr val="5F5B69"/>
                </a:solidFill>
                <a:latin typeface="+mj-lt"/>
                <a:cs typeface="Arial"/>
              </a:rPr>
              <a:t>1</a:t>
            </a:r>
            <a:endParaRPr sz="1100" dirty="0">
              <a:latin typeface="+mj-lt"/>
              <a:cs typeface="Arial"/>
            </a:endParaRPr>
          </a:p>
          <a:p>
            <a:pPr marL="527089" marR="21336">
              <a:lnSpc>
                <a:spcPct val="95825"/>
              </a:lnSpc>
              <a:spcBef>
                <a:spcPts val="748"/>
              </a:spcBef>
            </a:pPr>
            <a:r>
              <a:rPr sz="1100" dirty="0" smtClean="0">
                <a:solidFill>
                  <a:srgbClr val="4F485B"/>
                </a:solidFill>
                <a:latin typeface="+mj-lt"/>
                <a:cs typeface="Arial"/>
              </a:rPr>
              <a:t>E</a:t>
            </a:r>
            <a:r>
              <a:rPr sz="1100" dirty="0" smtClean="0">
                <a:solidFill>
                  <a:srgbClr val="5F5B69"/>
                </a:solidFill>
                <a:latin typeface="+mj-lt"/>
                <a:cs typeface="Arial"/>
              </a:rPr>
              <a:t>very </a:t>
            </a:r>
            <a:r>
              <a:rPr sz="1100" spc="-129" dirty="0" smtClean="0">
                <a:solidFill>
                  <a:srgbClr val="5F5B69"/>
                </a:solidFill>
                <a:latin typeface="+mj-lt"/>
                <a:cs typeface="Arial"/>
              </a:rPr>
              <a:t> </a:t>
            </a:r>
            <a:r>
              <a:rPr sz="1200" spc="0" dirty="0" smtClean="0">
                <a:solidFill>
                  <a:srgbClr val="4F485B"/>
                </a:solidFill>
                <a:latin typeface="+mj-lt"/>
                <a:cs typeface="Times New Roman"/>
              </a:rPr>
              <a:t>1</a:t>
            </a:r>
            <a:r>
              <a:rPr sz="1200" spc="0" dirty="0" smtClean="0">
                <a:solidFill>
                  <a:srgbClr val="5F5B69"/>
                </a:solidFill>
                <a:latin typeface="+mj-lt"/>
                <a:cs typeface="Times New Roman"/>
              </a:rPr>
              <a:t>00</a:t>
            </a:r>
            <a:r>
              <a:rPr sz="1200" spc="0" dirty="0" smtClean="0">
                <a:solidFill>
                  <a:srgbClr val="785B5E"/>
                </a:solidFill>
                <a:latin typeface="+mj-lt"/>
                <a:cs typeface="Times New Roman"/>
              </a:rPr>
              <a:t>.</a:t>
            </a:r>
            <a:r>
              <a:rPr sz="1200" spc="0" dirty="0" smtClean="0">
                <a:solidFill>
                  <a:srgbClr val="495671"/>
                </a:solidFill>
                <a:latin typeface="+mj-lt"/>
                <a:cs typeface="Times New Roman"/>
              </a:rPr>
              <a:t>,</a:t>
            </a:r>
            <a:r>
              <a:rPr sz="1200" spc="0" dirty="0" smtClean="0">
                <a:solidFill>
                  <a:srgbClr val="5F5B69"/>
                </a:solidFill>
                <a:latin typeface="+mj-lt"/>
                <a:cs typeface="Times New Roman"/>
              </a:rPr>
              <a:t>000 </a:t>
            </a:r>
            <a:r>
              <a:rPr sz="1200" spc="-44" dirty="0" smtClean="0">
                <a:solidFill>
                  <a:srgbClr val="5F5B69"/>
                </a:solidFill>
                <a:latin typeface="+mj-lt"/>
                <a:cs typeface="Times New Roman"/>
              </a:rPr>
              <a:t> </a:t>
            </a:r>
            <a:r>
              <a:rPr sz="1100" b="1" spc="0" dirty="0" smtClean="0">
                <a:solidFill>
                  <a:srgbClr val="495671"/>
                </a:solidFill>
                <a:latin typeface="+mj-lt"/>
                <a:cs typeface="Arial"/>
              </a:rPr>
              <a:t>i</a:t>
            </a:r>
            <a:r>
              <a:rPr sz="1100" b="1" spc="0" dirty="0" smtClean="0">
                <a:solidFill>
                  <a:srgbClr val="5F5B69"/>
                </a:solidFill>
                <a:latin typeface="+mj-lt"/>
                <a:cs typeface="Arial"/>
              </a:rPr>
              <a:t>nput </a:t>
            </a:r>
            <a:r>
              <a:rPr sz="1100" b="1" spc="-129" dirty="0" smtClean="0">
                <a:solidFill>
                  <a:srgbClr val="5F5B69"/>
                </a:solidFill>
                <a:latin typeface="+mj-lt"/>
                <a:cs typeface="Arial"/>
              </a:rPr>
              <a:t> </a:t>
            </a:r>
            <a:r>
              <a:rPr sz="1100" spc="0" dirty="0" smtClean="0">
                <a:solidFill>
                  <a:srgbClr val="5F5B69"/>
                </a:solidFill>
                <a:latin typeface="+mj-lt"/>
                <a:cs typeface="Arial"/>
              </a:rPr>
              <a:t>records</a:t>
            </a:r>
            <a:endParaRPr sz="1100" dirty="0">
              <a:latin typeface="+mj-lt"/>
              <a:cs typeface="Arial"/>
            </a:endParaRPr>
          </a:p>
          <a:p>
            <a:pPr marL="527089" marR="21336">
              <a:lnSpc>
                <a:spcPct val="95825"/>
              </a:lnSpc>
              <a:spcBef>
                <a:spcPts val="657"/>
              </a:spcBef>
            </a:pPr>
            <a:r>
              <a:rPr sz="1100" dirty="0" smtClean="0">
                <a:solidFill>
                  <a:srgbClr val="4F485B"/>
                </a:solidFill>
                <a:latin typeface="+mj-lt"/>
                <a:cs typeface="Arial"/>
              </a:rPr>
              <a:t>E</a:t>
            </a:r>
            <a:r>
              <a:rPr sz="1100" dirty="0" smtClean="0">
                <a:solidFill>
                  <a:srgbClr val="5F5B69"/>
                </a:solidFill>
                <a:latin typeface="+mj-lt"/>
                <a:cs typeface="Arial"/>
              </a:rPr>
              <a:t>nd </a:t>
            </a:r>
            <a:r>
              <a:rPr sz="1100" spc="-79" dirty="0" smtClean="0">
                <a:solidFill>
                  <a:srgbClr val="5F5B69"/>
                </a:solidFill>
                <a:latin typeface="+mj-lt"/>
                <a:cs typeface="Arial"/>
              </a:rPr>
              <a:t> </a:t>
            </a:r>
            <a:r>
              <a:rPr sz="1400" b="1" spc="0" dirty="0" smtClean="0">
                <a:solidFill>
                  <a:srgbClr val="4F485B"/>
                </a:solidFill>
                <a:latin typeface="+mj-lt"/>
                <a:cs typeface="Times New Roman"/>
              </a:rPr>
              <a:t>o</a:t>
            </a:r>
            <a:r>
              <a:rPr sz="1400" b="1" spc="0" dirty="0" smtClean="0">
                <a:solidFill>
                  <a:srgbClr val="5F5B69"/>
                </a:solidFill>
                <a:latin typeface="+mj-lt"/>
                <a:cs typeface="Times New Roman"/>
              </a:rPr>
              <a:t>f</a:t>
            </a:r>
            <a:r>
              <a:rPr sz="1400" b="1" spc="-7" dirty="0" smtClean="0">
                <a:solidFill>
                  <a:srgbClr val="5F5B69"/>
                </a:solidFill>
                <a:latin typeface="+mj-lt"/>
                <a:cs typeface="Times New Roman"/>
              </a:rPr>
              <a:t> </a:t>
            </a:r>
            <a:r>
              <a:rPr sz="1100" spc="0" dirty="0" smtClean="0">
                <a:solidFill>
                  <a:srgbClr val="5F5B69"/>
                </a:solidFill>
                <a:latin typeface="+mj-lt"/>
                <a:cs typeface="Arial"/>
              </a:rPr>
              <a:t>Ph</a:t>
            </a:r>
            <a:r>
              <a:rPr sz="1100" spc="0" dirty="0" smtClean="0">
                <a:solidFill>
                  <a:srgbClr val="4F485B"/>
                </a:solidFill>
                <a:latin typeface="+mj-lt"/>
                <a:cs typeface="Arial"/>
              </a:rPr>
              <a:t>a</a:t>
            </a:r>
            <a:r>
              <a:rPr sz="1100" spc="0" dirty="0" smtClean="0">
                <a:solidFill>
                  <a:srgbClr val="5F5B69"/>
                </a:solidFill>
                <a:latin typeface="+mj-lt"/>
                <a:cs typeface="Arial"/>
              </a:rPr>
              <a:t>s</a:t>
            </a:r>
            <a:r>
              <a:rPr sz="1100" spc="0" dirty="0" smtClean="0">
                <a:solidFill>
                  <a:srgbClr val="4F485B"/>
                </a:solidFill>
                <a:latin typeface="+mj-lt"/>
                <a:cs typeface="Arial"/>
              </a:rPr>
              <a:t>e </a:t>
            </a:r>
            <a:r>
              <a:rPr sz="1100" spc="-79" dirty="0" smtClean="0">
                <a:solidFill>
                  <a:srgbClr val="4F485B"/>
                </a:solidFill>
                <a:latin typeface="+mj-lt"/>
                <a:cs typeface="Arial"/>
              </a:rPr>
              <a:t> </a:t>
            </a:r>
            <a:r>
              <a:rPr sz="1100" spc="0" dirty="0" smtClean="0">
                <a:solidFill>
                  <a:srgbClr val="5F5B69"/>
                </a:solidFill>
                <a:latin typeface="+mj-lt"/>
                <a:cs typeface="Arial"/>
              </a:rPr>
              <a:t>1</a:t>
            </a:r>
            <a:endParaRPr sz="1100" dirty="0">
              <a:latin typeface="+mj-lt"/>
              <a:cs typeface="Arial"/>
            </a:endParaRPr>
          </a:p>
        </p:txBody>
      </p:sp>
      <p:sp>
        <p:nvSpPr>
          <p:cNvPr id="48" name="object 14"/>
          <p:cNvSpPr txBox="1"/>
          <p:nvPr/>
        </p:nvSpPr>
        <p:spPr>
          <a:xfrm>
            <a:off x="666294" y="4667289"/>
            <a:ext cx="121057" cy="422909"/>
          </a:xfrm>
          <a:prstGeom prst="rect">
            <a:avLst/>
          </a:prstGeom>
        </p:spPr>
        <p:txBody>
          <a:bodyPr wrap="square" lIns="0" tIns="0" rIns="0" bIns="0" rtlCol="0">
            <a:noAutofit/>
          </a:bodyPr>
          <a:lstStyle/>
          <a:p>
            <a:pPr marL="12700">
              <a:lnSpc>
                <a:spcPts val="1180"/>
              </a:lnSpc>
              <a:spcBef>
                <a:spcPts val="59"/>
              </a:spcBef>
            </a:pPr>
            <a:r>
              <a:rPr sz="1050" spc="0" dirty="0" smtClean="0">
                <a:solidFill>
                  <a:srgbClr val="3E393E"/>
                </a:solidFill>
                <a:latin typeface="+mj-lt"/>
                <a:cs typeface="Arial"/>
              </a:rPr>
              <a:t>•</a:t>
            </a:r>
            <a:endParaRPr sz="1050">
              <a:latin typeface="+mj-lt"/>
              <a:cs typeface="Arial"/>
            </a:endParaRPr>
          </a:p>
          <a:p>
            <a:pPr marL="12700">
              <a:lnSpc>
                <a:spcPct val="95825"/>
              </a:lnSpc>
              <a:spcBef>
                <a:spcPts val="803"/>
              </a:spcBef>
            </a:pPr>
            <a:r>
              <a:rPr sz="1050" spc="0" dirty="0" smtClean="0">
                <a:solidFill>
                  <a:srgbClr val="3E393E"/>
                </a:solidFill>
                <a:latin typeface="+mj-lt"/>
                <a:cs typeface="Arial"/>
              </a:rPr>
              <a:t>•</a:t>
            </a:r>
            <a:endParaRPr sz="1050">
              <a:latin typeface="+mj-lt"/>
              <a:cs typeface="Arial"/>
            </a:endParaRPr>
          </a:p>
        </p:txBody>
      </p:sp>
      <p:sp>
        <p:nvSpPr>
          <p:cNvPr id="49" name="object 13"/>
          <p:cNvSpPr txBox="1"/>
          <p:nvPr/>
        </p:nvSpPr>
        <p:spPr>
          <a:xfrm>
            <a:off x="908628" y="4667289"/>
            <a:ext cx="4099099" cy="160019"/>
          </a:xfrm>
          <a:prstGeom prst="rect">
            <a:avLst/>
          </a:prstGeom>
        </p:spPr>
        <p:txBody>
          <a:bodyPr wrap="square" lIns="0" tIns="0" rIns="0" bIns="0" rtlCol="0">
            <a:noAutofit/>
          </a:bodyPr>
          <a:lstStyle/>
          <a:p>
            <a:pPr marL="12700">
              <a:lnSpc>
                <a:spcPts val="1180"/>
              </a:lnSpc>
              <a:spcBef>
                <a:spcPts val="59"/>
              </a:spcBef>
            </a:pPr>
            <a:r>
              <a:rPr sz="1050" dirty="0" smtClean="0">
                <a:solidFill>
                  <a:srgbClr val="5F5B69"/>
                </a:solidFill>
                <a:latin typeface="+mj-lt"/>
                <a:cs typeface="Arial"/>
              </a:rPr>
              <a:t>F</a:t>
            </a:r>
            <a:r>
              <a:rPr sz="1050" dirty="0" smtClean="0">
                <a:solidFill>
                  <a:srgbClr val="4F485B"/>
                </a:solidFill>
                <a:latin typeface="+mj-lt"/>
                <a:cs typeface="Arial"/>
              </a:rPr>
              <a:t>a</a:t>
            </a:r>
            <a:r>
              <a:rPr sz="1050" dirty="0" smtClean="0">
                <a:solidFill>
                  <a:srgbClr val="5F5B69"/>
                </a:solidFill>
                <a:latin typeface="+mj-lt"/>
                <a:cs typeface="Arial"/>
              </a:rPr>
              <a:t>stl.o</a:t>
            </a:r>
            <a:r>
              <a:rPr sz="1050" dirty="0" smtClean="0">
                <a:solidFill>
                  <a:srgbClr val="4F485B"/>
                </a:solidFill>
                <a:latin typeface="+mj-lt"/>
                <a:cs typeface="Arial"/>
              </a:rPr>
              <a:t>a</a:t>
            </a:r>
            <a:r>
              <a:rPr sz="1050" dirty="0" smtClean="0">
                <a:solidFill>
                  <a:srgbClr val="5F5B69"/>
                </a:solidFill>
                <a:latin typeface="+mj-lt"/>
                <a:cs typeface="Arial"/>
              </a:rPr>
              <a:t>ri </a:t>
            </a:r>
            <a:r>
              <a:rPr sz="1050" spc="-129" dirty="0" smtClean="0">
                <a:solidFill>
                  <a:srgbClr val="5F5B69"/>
                </a:solidFill>
                <a:latin typeface="+mj-lt"/>
                <a:cs typeface="Arial"/>
              </a:rPr>
              <a:t> </a:t>
            </a:r>
            <a:r>
              <a:rPr sz="1050" spc="0" dirty="0" smtClean="0">
                <a:solidFill>
                  <a:srgbClr val="5F5B69"/>
                </a:solidFill>
                <a:latin typeface="+mj-lt"/>
                <a:cs typeface="Arial"/>
              </a:rPr>
              <a:t>can</a:t>
            </a:r>
            <a:r>
              <a:rPr sz="1050" spc="55" dirty="0" smtClean="0">
                <a:solidFill>
                  <a:srgbClr val="5F5B69"/>
                </a:solidFill>
                <a:latin typeface="+mj-lt"/>
                <a:cs typeface="Arial"/>
              </a:rPr>
              <a:t> </a:t>
            </a:r>
            <a:r>
              <a:rPr sz="1050" spc="0" dirty="0" smtClean="0">
                <a:solidFill>
                  <a:srgbClr val="5F5B69"/>
                </a:solidFill>
                <a:latin typeface="+mj-lt"/>
                <a:cs typeface="Arial"/>
              </a:rPr>
              <a:t>b</a:t>
            </a:r>
            <a:r>
              <a:rPr sz="1050" spc="0" dirty="0" smtClean="0">
                <a:solidFill>
                  <a:srgbClr val="4F485B"/>
                </a:solidFill>
                <a:latin typeface="+mj-lt"/>
                <a:cs typeface="Arial"/>
              </a:rPr>
              <a:t>e</a:t>
            </a:r>
            <a:r>
              <a:rPr sz="1050" spc="108" dirty="0" smtClean="0">
                <a:solidFill>
                  <a:srgbClr val="4F485B"/>
                </a:solidFill>
                <a:latin typeface="+mj-lt"/>
                <a:cs typeface="Arial"/>
              </a:rPr>
              <a:t> </a:t>
            </a:r>
            <a:r>
              <a:rPr sz="1050" spc="0" dirty="0" smtClean="0">
                <a:solidFill>
                  <a:srgbClr val="5F5B69"/>
                </a:solidFill>
                <a:latin typeface="+mj-lt"/>
                <a:cs typeface="Arial"/>
              </a:rPr>
              <a:t>r</a:t>
            </a:r>
            <a:r>
              <a:rPr sz="1050" spc="0" dirty="0" smtClean="0">
                <a:solidFill>
                  <a:srgbClr val="4F485B"/>
                </a:solidFill>
                <a:latin typeface="+mj-lt"/>
                <a:cs typeface="Arial"/>
              </a:rPr>
              <a:t>e</a:t>
            </a:r>
            <a:r>
              <a:rPr sz="1050" spc="0" dirty="0" smtClean="0">
                <a:solidFill>
                  <a:srgbClr val="5F5B69"/>
                </a:solidFill>
                <a:latin typeface="+mj-lt"/>
                <a:cs typeface="Arial"/>
              </a:rPr>
              <a:t>s</a:t>
            </a:r>
            <a:r>
              <a:rPr sz="1050" spc="0" dirty="0" smtClean="0">
                <a:solidFill>
                  <a:srgbClr val="4F485B"/>
                </a:solidFill>
                <a:latin typeface="+mj-lt"/>
                <a:cs typeface="Arial"/>
              </a:rPr>
              <a:t>t</a:t>
            </a:r>
            <a:r>
              <a:rPr sz="1050" spc="0" dirty="0" smtClean="0">
                <a:solidFill>
                  <a:srgbClr val="5F5B69"/>
                </a:solidFill>
                <a:latin typeface="+mj-lt"/>
                <a:cs typeface="Arial"/>
              </a:rPr>
              <a:t>arted </a:t>
            </a:r>
            <a:r>
              <a:rPr sz="1050" spc="-129" dirty="0" smtClean="0">
                <a:solidFill>
                  <a:srgbClr val="5F5B69"/>
                </a:solidFill>
                <a:latin typeface="+mj-lt"/>
                <a:cs typeface="Arial"/>
              </a:rPr>
              <a:t> </a:t>
            </a:r>
            <a:r>
              <a:rPr sz="1050" spc="0" dirty="0" smtClean="0">
                <a:solidFill>
                  <a:srgbClr val="495671"/>
                </a:solidFill>
                <a:latin typeface="+mj-lt"/>
                <a:cs typeface="Arial"/>
              </a:rPr>
              <a:t>f</a:t>
            </a:r>
            <a:r>
              <a:rPr sz="1050" spc="0" dirty="0" smtClean="0">
                <a:solidFill>
                  <a:srgbClr val="5F5B69"/>
                </a:solidFill>
                <a:latin typeface="+mj-lt"/>
                <a:cs typeface="Arial"/>
              </a:rPr>
              <a:t>rom</a:t>
            </a:r>
            <a:r>
              <a:rPr sz="1050" spc="58" dirty="0" smtClean="0">
                <a:solidFill>
                  <a:srgbClr val="5F5B69"/>
                </a:solidFill>
                <a:latin typeface="+mj-lt"/>
                <a:cs typeface="Arial"/>
              </a:rPr>
              <a:t> </a:t>
            </a:r>
            <a:r>
              <a:rPr sz="1050" spc="0" dirty="0" smtClean="0">
                <a:solidFill>
                  <a:srgbClr val="5F5B69"/>
                </a:solidFill>
                <a:latin typeface="+mj-lt"/>
                <a:cs typeface="Arial"/>
              </a:rPr>
              <a:t>pre</a:t>
            </a:r>
            <a:r>
              <a:rPr sz="1050" spc="0" dirty="0" smtClean="0">
                <a:solidFill>
                  <a:srgbClr val="74707C"/>
                </a:solidFill>
                <a:latin typeface="+mj-lt"/>
                <a:cs typeface="Arial"/>
              </a:rPr>
              <a:t>v</a:t>
            </a:r>
            <a:r>
              <a:rPr sz="1050" spc="0" dirty="0" smtClean="0">
                <a:solidFill>
                  <a:srgbClr val="5F5B69"/>
                </a:solidFill>
                <a:latin typeface="+mj-lt"/>
                <a:cs typeface="Arial"/>
              </a:rPr>
              <a:t>ious</a:t>
            </a:r>
            <a:r>
              <a:rPr sz="1050" spc="69" dirty="0" smtClean="0">
                <a:solidFill>
                  <a:srgbClr val="5F5B69"/>
                </a:solidFill>
                <a:latin typeface="+mj-lt"/>
                <a:cs typeface="Arial"/>
              </a:rPr>
              <a:t> </a:t>
            </a:r>
            <a:r>
              <a:rPr sz="1050" spc="0" dirty="0" smtClean="0">
                <a:solidFill>
                  <a:srgbClr val="5F5B69"/>
                </a:solidFill>
                <a:latin typeface="+mj-lt"/>
                <a:cs typeface="Arial"/>
              </a:rPr>
              <a:t>ch</a:t>
            </a:r>
            <a:r>
              <a:rPr sz="1050" spc="0" dirty="0" smtClean="0">
                <a:solidFill>
                  <a:srgbClr val="4F485B"/>
                </a:solidFill>
                <a:latin typeface="+mj-lt"/>
                <a:cs typeface="Arial"/>
              </a:rPr>
              <a:t>e</a:t>
            </a:r>
            <a:r>
              <a:rPr sz="1050" spc="0" dirty="0" smtClean="0">
                <a:solidFill>
                  <a:srgbClr val="5F5B69"/>
                </a:solidFill>
                <a:latin typeface="+mj-lt"/>
                <a:cs typeface="Arial"/>
              </a:rPr>
              <a:t>ckp</a:t>
            </a:r>
            <a:r>
              <a:rPr sz="1050" spc="0" dirty="0" smtClean="0">
                <a:solidFill>
                  <a:srgbClr val="4F485B"/>
                </a:solidFill>
                <a:latin typeface="+mj-lt"/>
                <a:cs typeface="Arial"/>
              </a:rPr>
              <a:t>o</a:t>
            </a:r>
            <a:r>
              <a:rPr sz="1050" spc="0" dirty="0" smtClean="0">
                <a:solidFill>
                  <a:srgbClr val="5F5B69"/>
                </a:solidFill>
                <a:latin typeface="+mj-lt"/>
                <a:cs typeface="Arial"/>
              </a:rPr>
              <a:t>int</a:t>
            </a:r>
            <a:r>
              <a:rPr sz="1050" spc="0" dirty="0" smtClean="0">
                <a:solidFill>
                  <a:srgbClr val="495671"/>
                </a:solidFill>
                <a:latin typeface="+mj-lt"/>
                <a:cs typeface="Arial"/>
              </a:rPr>
              <a:t>.</a:t>
            </a:r>
            <a:endParaRPr sz="1050">
              <a:latin typeface="+mj-lt"/>
              <a:cs typeface="Arial"/>
            </a:endParaRPr>
          </a:p>
        </p:txBody>
      </p:sp>
      <p:sp>
        <p:nvSpPr>
          <p:cNvPr id="50" name="object 12"/>
          <p:cNvSpPr txBox="1"/>
          <p:nvPr/>
        </p:nvSpPr>
        <p:spPr>
          <a:xfrm>
            <a:off x="933776" y="4930179"/>
            <a:ext cx="3605197" cy="160019"/>
          </a:xfrm>
          <a:prstGeom prst="rect">
            <a:avLst/>
          </a:prstGeom>
        </p:spPr>
        <p:txBody>
          <a:bodyPr wrap="square" lIns="0" tIns="0" rIns="0" bIns="0" rtlCol="0">
            <a:noAutofit/>
          </a:bodyPr>
          <a:lstStyle/>
          <a:p>
            <a:pPr marL="12700">
              <a:lnSpc>
                <a:spcPts val="1180"/>
              </a:lnSpc>
              <a:spcBef>
                <a:spcPts val="59"/>
              </a:spcBef>
            </a:pPr>
            <a:r>
              <a:rPr sz="1050" dirty="0" smtClean="0">
                <a:solidFill>
                  <a:srgbClr val="5F5B69"/>
                </a:solidFill>
                <a:latin typeface="+mj-lt"/>
                <a:cs typeface="Arial"/>
              </a:rPr>
              <a:t>Perform</a:t>
            </a:r>
            <a:r>
              <a:rPr sz="1050" dirty="0" smtClean="0">
                <a:solidFill>
                  <a:srgbClr val="4F485B"/>
                </a:solidFill>
                <a:latin typeface="+mj-lt"/>
                <a:cs typeface="Arial"/>
              </a:rPr>
              <a:t>a</a:t>
            </a:r>
            <a:r>
              <a:rPr sz="1050" dirty="0" smtClean="0">
                <a:solidFill>
                  <a:srgbClr val="5F5B69"/>
                </a:solidFill>
                <a:latin typeface="+mj-lt"/>
                <a:cs typeface="Arial"/>
              </a:rPr>
              <a:t>nce </a:t>
            </a:r>
            <a:r>
              <a:rPr sz="1050" spc="-59" dirty="0" smtClean="0">
                <a:solidFill>
                  <a:srgbClr val="5F5B69"/>
                </a:solidFill>
                <a:latin typeface="+mj-lt"/>
                <a:cs typeface="Arial"/>
              </a:rPr>
              <a:t> </a:t>
            </a:r>
            <a:r>
              <a:rPr sz="1050" spc="0" dirty="0" smtClean="0">
                <a:solidFill>
                  <a:srgbClr val="4F485B"/>
                </a:solidFill>
                <a:latin typeface="+mj-lt"/>
                <a:cs typeface="Arial"/>
              </a:rPr>
              <a:t>N</a:t>
            </a:r>
            <a:r>
              <a:rPr sz="1050" spc="0" dirty="0" smtClean="0">
                <a:solidFill>
                  <a:srgbClr val="5F5B69"/>
                </a:solidFill>
                <a:latin typeface="+mj-lt"/>
                <a:cs typeface="Arial"/>
              </a:rPr>
              <a:t>ot</a:t>
            </a:r>
            <a:r>
              <a:rPr sz="1050" spc="0" dirty="0" smtClean="0">
                <a:solidFill>
                  <a:srgbClr val="4F485B"/>
                </a:solidFill>
                <a:latin typeface="+mj-lt"/>
                <a:cs typeface="Arial"/>
              </a:rPr>
              <a:t>e</a:t>
            </a:r>
            <a:r>
              <a:rPr sz="1050" spc="0" dirty="0" smtClean="0">
                <a:solidFill>
                  <a:srgbClr val="5F5B69"/>
                </a:solidFill>
                <a:latin typeface="+mj-lt"/>
                <a:cs typeface="Arial"/>
              </a:rPr>
              <a:t>: </a:t>
            </a:r>
            <a:r>
              <a:rPr sz="1050" spc="-59" dirty="0" smtClean="0">
                <a:solidFill>
                  <a:srgbClr val="5F5B69"/>
                </a:solidFill>
                <a:latin typeface="+mj-lt"/>
                <a:cs typeface="Arial"/>
              </a:rPr>
              <a:t> </a:t>
            </a:r>
            <a:r>
              <a:rPr sz="1050" spc="0" dirty="0" smtClean="0">
                <a:solidFill>
                  <a:srgbClr val="5F5B69"/>
                </a:solidFill>
                <a:latin typeface="+mj-lt"/>
                <a:cs typeface="Arial"/>
              </a:rPr>
              <a:t>Checkpoin</a:t>
            </a:r>
            <a:r>
              <a:rPr sz="1050" spc="0" dirty="0" smtClean="0">
                <a:solidFill>
                  <a:srgbClr val="4F485B"/>
                </a:solidFill>
                <a:latin typeface="+mj-lt"/>
                <a:cs typeface="Arial"/>
              </a:rPr>
              <a:t>t</a:t>
            </a:r>
            <a:r>
              <a:rPr sz="1050" spc="0" dirty="0" smtClean="0">
                <a:solidFill>
                  <a:srgbClr val="5F5B69"/>
                </a:solidFill>
                <a:latin typeface="+mj-lt"/>
                <a:cs typeface="Arial"/>
              </a:rPr>
              <a:t>s</a:t>
            </a:r>
            <a:r>
              <a:rPr sz="1050" spc="139" dirty="0" smtClean="0">
                <a:solidFill>
                  <a:srgbClr val="5F5B69"/>
                </a:solidFill>
                <a:latin typeface="+mj-lt"/>
                <a:cs typeface="Arial"/>
              </a:rPr>
              <a:t> </a:t>
            </a:r>
            <a:r>
              <a:rPr sz="1050" spc="0" dirty="0" smtClean="0">
                <a:solidFill>
                  <a:srgbClr val="5F5B69"/>
                </a:solidFill>
                <a:latin typeface="+mj-lt"/>
                <a:cs typeface="Arial"/>
              </a:rPr>
              <a:t>slo</a:t>
            </a:r>
            <a:r>
              <a:rPr sz="1050" spc="0" dirty="0" smtClean="0">
                <a:solidFill>
                  <a:srgbClr val="74707C"/>
                </a:solidFill>
                <a:latin typeface="+mj-lt"/>
                <a:cs typeface="Arial"/>
              </a:rPr>
              <a:t>w </a:t>
            </a:r>
            <a:r>
              <a:rPr sz="1050" spc="-129" dirty="0" smtClean="0">
                <a:solidFill>
                  <a:srgbClr val="74707C"/>
                </a:solidFill>
                <a:latin typeface="+mj-lt"/>
                <a:cs typeface="Arial"/>
              </a:rPr>
              <a:t> </a:t>
            </a:r>
            <a:r>
              <a:rPr sz="1050" spc="0" dirty="0" smtClean="0">
                <a:solidFill>
                  <a:srgbClr val="3E393E"/>
                </a:solidFill>
                <a:latin typeface="+mj-lt"/>
                <a:cs typeface="Arial"/>
              </a:rPr>
              <a:t>F</a:t>
            </a:r>
            <a:r>
              <a:rPr sz="1050" spc="0" dirty="0" smtClean="0">
                <a:solidFill>
                  <a:srgbClr val="5F5B69"/>
                </a:solidFill>
                <a:latin typeface="+mj-lt"/>
                <a:cs typeface="Arial"/>
              </a:rPr>
              <a:t>ast</a:t>
            </a:r>
            <a:r>
              <a:rPr sz="1050" spc="0" dirty="0" smtClean="0">
                <a:solidFill>
                  <a:srgbClr val="495671"/>
                </a:solidFill>
                <a:latin typeface="+mj-lt"/>
                <a:cs typeface="Arial"/>
              </a:rPr>
              <a:t>l</a:t>
            </a:r>
            <a:r>
              <a:rPr sz="1050" spc="0" dirty="0" smtClean="0">
                <a:solidFill>
                  <a:srgbClr val="5F5B69"/>
                </a:solidFill>
                <a:latin typeface="+mj-lt"/>
                <a:cs typeface="Arial"/>
              </a:rPr>
              <a:t>o</a:t>
            </a:r>
            <a:r>
              <a:rPr sz="1050" spc="0" dirty="0" smtClean="0">
                <a:solidFill>
                  <a:srgbClr val="4F485B"/>
                </a:solidFill>
                <a:latin typeface="+mj-lt"/>
                <a:cs typeface="Arial"/>
              </a:rPr>
              <a:t>a</a:t>
            </a:r>
            <a:r>
              <a:rPr sz="1050" spc="0" dirty="0" smtClean="0">
                <a:solidFill>
                  <a:srgbClr val="5F5B69"/>
                </a:solidFill>
                <a:latin typeface="+mj-lt"/>
                <a:cs typeface="Arial"/>
              </a:rPr>
              <a:t>d</a:t>
            </a:r>
            <a:endParaRPr sz="1050">
              <a:latin typeface="+mj-lt"/>
              <a:cs typeface="Arial"/>
            </a:endParaRPr>
          </a:p>
        </p:txBody>
      </p:sp>
      <p:sp>
        <p:nvSpPr>
          <p:cNvPr id="51" name="object 11"/>
          <p:cNvSpPr txBox="1"/>
          <p:nvPr/>
        </p:nvSpPr>
        <p:spPr>
          <a:xfrm>
            <a:off x="4559651" y="4929150"/>
            <a:ext cx="4012490" cy="161290"/>
          </a:xfrm>
          <a:prstGeom prst="rect">
            <a:avLst/>
          </a:prstGeom>
        </p:spPr>
        <p:txBody>
          <a:bodyPr wrap="square" lIns="0" tIns="0" rIns="0" bIns="0" rtlCol="0">
            <a:noAutofit/>
          </a:bodyPr>
          <a:lstStyle/>
          <a:p>
            <a:pPr marL="12700">
              <a:lnSpc>
                <a:spcPts val="1190"/>
              </a:lnSpc>
              <a:spcBef>
                <a:spcPts val="59"/>
              </a:spcBef>
            </a:pPr>
            <a:r>
              <a:rPr sz="1050" dirty="0" smtClean="0">
                <a:solidFill>
                  <a:srgbClr val="5F5B69"/>
                </a:solidFill>
                <a:latin typeface="+mj-lt"/>
                <a:cs typeface="Arial"/>
              </a:rPr>
              <a:t>p</a:t>
            </a:r>
            <a:r>
              <a:rPr sz="1050" dirty="0" smtClean="0">
                <a:solidFill>
                  <a:srgbClr val="71AED6"/>
                </a:solidFill>
                <a:latin typeface="+mj-lt"/>
                <a:cs typeface="Arial"/>
              </a:rPr>
              <a:t>,</a:t>
            </a:r>
            <a:r>
              <a:rPr sz="1050" dirty="0" smtClean="0">
                <a:solidFill>
                  <a:srgbClr val="5F5B69"/>
                </a:solidFill>
                <a:latin typeface="+mj-lt"/>
                <a:cs typeface="Arial"/>
              </a:rPr>
              <a:t>r</a:t>
            </a:r>
            <a:r>
              <a:rPr sz="1050" dirty="0" smtClean="0">
                <a:solidFill>
                  <a:srgbClr val="4F485B"/>
                </a:solidFill>
                <a:latin typeface="+mj-lt"/>
                <a:cs typeface="Arial"/>
              </a:rPr>
              <a:t>o</a:t>
            </a:r>
            <a:r>
              <a:rPr sz="1050" dirty="0" smtClean="0">
                <a:solidFill>
                  <a:srgbClr val="5F5B69"/>
                </a:solidFill>
                <a:latin typeface="+mj-lt"/>
                <a:cs typeface="Arial"/>
              </a:rPr>
              <a:t>cess</a:t>
            </a:r>
            <a:r>
              <a:rPr sz="1050" dirty="0" smtClean="0">
                <a:solidFill>
                  <a:srgbClr val="4F485B"/>
                </a:solidFill>
                <a:latin typeface="+mj-lt"/>
                <a:cs typeface="Arial"/>
              </a:rPr>
              <a:t>i</a:t>
            </a:r>
            <a:r>
              <a:rPr sz="1050" dirty="0" smtClean="0">
                <a:solidFill>
                  <a:srgbClr val="8ECBEF"/>
                </a:solidFill>
                <a:latin typeface="+mj-lt"/>
                <a:cs typeface="Arial"/>
              </a:rPr>
              <a:t>1</a:t>
            </a:r>
            <a:r>
              <a:rPr sz="1050" dirty="0" smtClean="0">
                <a:solidFill>
                  <a:srgbClr val="5F5B69"/>
                </a:solidFill>
                <a:latin typeface="+mj-lt"/>
                <a:cs typeface="Arial"/>
              </a:rPr>
              <a:t>ng</a:t>
            </a:r>
            <a:r>
              <a:rPr sz="1050" dirty="0" smtClean="0">
                <a:solidFill>
                  <a:srgbClr val="4F485B"/>
                </a:solidFill>
                <a:latin typeface="+mj-lt"/>
                <a:cs typeface="Arial"/>
              </a:rPr>
              <a:t>-</a:t>
            </a:r>
            <a:r>
              <a:rPr sz="1050" dirty="0" smtClean="0">
                <a:solidFill>
                  <a:srgbClr val="8ECBEF"/>
                </a:solidFill>
                <a:latin typeface="+mj-lt"/>
                <a:cs typeface="Arial"/>
              </a:rPr>
              <a:t>·</a:t>
            </a:r>
            <a:r>
              <a:rPr sz="1050" spc="69" dirty="0" smtClean="0">
                <a:solidFill>
                  <a:srgbClr val="8ECBEF"/>
                </a:solidFill>
                <a:latin typeface="+mj-lt"/>
                <a:cs typeface="Arial"/>
              </a:rPr>
              <a:t> </a:t>
            </a:r>
            <a:r>
              <a:rPr sz="1050" spc="0" dirty="0" smtClean="0">
                <a:solidFill>
                  <a:srgbClr val="5F5B69"/>
                </a:solidFill>
                <a:latin typeface="+mj-lt"/>
                <a:cs typeface="Arial"/>
              </a:rPr>
              <a:t>se</a:t>
            </a:r>
            <a:r>
              <a:rPr sz="1050" spc="0" dirty="0" smtClean="0">
                <a:solidFill>
                  <a:srgbClr val="4F485B"/>
                </a:solidFill>
                <a:latin typeface="+mj-lt"/>
                <a:cs typeface="Arial"/>
              </a:rPr>
              <a:t>t</a:t>
            </a:r>
            <a:r>
              <a:rPr sz="1050" spc="139" dirty="0" smtClean="0">
                <a:solidFill>
                  <a:srgbClr val="4F485B"/>
                </a:solidFill>
                <a:latin typeface="+mj-lt"/>
                <a:cs typeface="Arial"/>
              </a:rPr>
              <a:t> </a:t>
            </a:r>
            <a:r>
              <a:rPr sz="1050" spc="0" dirty="0" smtClean="0">
                <a:solidFill>
                  <a:srgbClr val="5F5B69"/>
                </a:solidFill>
                <a:latin typeface="+mj-lt"/>
                <a:cs typeface="Arial"/>
              </a:rPr>
              <a:t>the </a:t>
            </a:r>
            <a:r>
              <a:rPr sz="1050" spc="-79" dirty="0" smtClean="0">
                <a:solidFill>
                  <a:srgbClr val="5F5B69"/>
                </a:solidFill>
                <a:latin typeface="+mj-lt"/>
                <a:cs typeface="Arial"/>
              </a:rPr>
              <a:t> </a:t>
            </a:r>
            <a:r>
              <a:rPr sz="1050" spc="0" dirty="0" smtClean="0">
                <a:solidFill>
                  <a:srgbClr val="5F5B69"/>
                </a:solidFill>
                <a:latin typeface="+mj-lt"/>
                <a:cs typeface="Arial"/>
              </a:rPr>
              <a:t>C</a:t>
            </a:r>
            <a:r>
              <a:rPr sz="1050" spc="0" dirty="0" smtClean="0">
                <a:solidFill>
                  <a:srgbClr val="4F485B"/>
                </a:solidFill>
                <a:latin typeface="+mj-lt"/>
                <a:cs typeface="Arial"/>
              </a:rPr>
              <a:t>HE</a:t>
            </a:r>
            <a:r>
              <a:rPr sz="1050" spc="0" dirty="0" smtClean="0">
                <a:solidFill>
                  <a:srgbClr val="5F5B69"/>
                </a:solidFill>
                <a:latin typeface="+mj-lt"/>
                <a:cs typeface="Arial"/>
              </a:rPr>
              <a:t>C</a:t>
            </a:r>
            <a:r>
              <a:rPr sz="1050" spc="0" dirty="0" smtClean="0">
                <a:solidFill>
                  <a:srgbClr val="4F485B"/>
                </a:solidFill>
                <a:latin typeface="+mj-lt"/>
                <a:cs typeface="Arial"/>
              </a:rPr>
              <a:t>KP</a:t>
            </a:r>
            <a:r>
              <a:rPr sz="1050" spc="0" dirty="0" smtClean="0">
                <a:solidFill>
                  <a:srgbClr val="5F5B69"/>
                </a:solidFill>
                <a:latin typeface="+mj-lt"/>
                <a:cs typeface="Arial"/>
              </a:rPr>
              <a:t>O</a:t>
            </a:r>
            <a:r>
              <a:rPr sz="1050" spc="108" dirty="0" smtClean="0">
                <a:solidFill>
                  <a:srgbClr val="5F5B69"/>
                </a:solidFill>
                <a:latin typeface="+mj-lt"/>
                <a:cs typeface="Arial"/>
              </a:rPr>
              <a:t> </a:t>
            </a:r>
            <a:r>
              <a:rPr sz="1050" b="1" spc="0" dirty="0" smtClean="0">
                <a:solidFill>
                  <a:srgbClr val="5F5B69"/>
                </a:solidFill>
                <a:latin typeface="+mj-lt"/>
                <a:cs typeface="Arial"/>
              </a:rPr>
              <a:t>N</a:t>
            </a:r>
            <a:r>
              <a:rPr sz="1050" b="1" spc="0" dirty="0" smtClean="0">
                <a:solidFill>
                  <a:srgbClr val="4F485B"/>
                </a:solidFill>
                <a:latin typeface="+mj-lt"/>
                <a:cs typeface="Arial"/>
              </a:rPr>
              <a:t>T</a:t>
            </a:r>
            <a:r>
              <a:rPr sz="1050" b="1" spc="96" dirty="0" smtClean="0">
                <a:solidFill>
                  <a:srgbClr val="4F485B"/>
                </a:solidFill>
                <a:latin typeface="+mj-lt"/>
                <a:cs typeface="Arial"/>
              </a:rPr>
              <a:t> </a:t>
            </a:r>
            <a:r>
              <a:rPr sz="1050" spc="0" dirty="0" smtClean="0">
                <a:solidFill>
                  <a:srgbClr val="E6B170"/>
                </a:solidFill>
                <a:latin typeface="+mj-lt"/>
                <a:cs typeface="Arial"/>
              </a:rPr>
              <a:t>l</a:t>
            </a:r>
            <a:r>
              <a:rPr sz="1050" spc="0" dirty="0" smtClean="0">
                <a:solidFill>
                  <a:srgbClr val="2A2B50"/>
                </a:solidFill>
                <a:latin typeface="+mj-lt"/>
                <a:cs typeface="Arial"/>
              </a:rPr>
              <a:t>l</a:t>
            </a:r>
            <a:r>
              <a:rPr sz="1050" spc="0" dirty="0" smtClean="0">
                <a:solidFill>
                  <a:srgbClr val="8ECBEF"/>
                </a:solidFill>
                <a:latin typeface="+mj-lt"/>
                <a:cs typeface="Arial"/>
              </a:rPr>
              <a:t>l</a:t>
            </a:r>
            <a:r>
              <a:rPr sz="1050" spc="0" dirty="0" smtClean="0">
                <a:solidFill>
                  <a:srgbClr val="5F5B69"/>
                </a:solidFill>
                <a:latin typeface="+mj-lt"/>
                <a:cs typeface="Arial"/>
              </a:rPr>
              <a:t>arg</a:t>
            </a:r>
            <a:r>
              <a:rPr sz="1050" spc="0" dirty="0" smtClean="0">
                <a:solidFill>
                  <a:srgbClr val="4F485B"/>
                </a:solidFill>
                <a:latin typeface="+mj-lt"/>
                <a:cs typeface="Arial"/>
              </a:rPr>
              <a:t>e </a:t>
            </a:r>
            <a:r>
              <a:rPr sz="1050" spc="-129" dirty="0" smtClean="0">
                <a:solidFill>
                  <a:srgbClr val="4F485B"/>
                </a:solidFill>
                <a:latin typeface="+mj-lt"/>
                <a:cs typeface="Arial"/>
              </a:rPr>
              <a:t> </a:t>
            </a:r>
            <a:r>
              <a:rPr sz="1050" spc="0" dirty="0" smtClean="0">
                <a:solidFill>
                  <a:srgbClr val="4F485B"/>
                </a:solidFill>
                <a:latin typeface="+mj-lt"/>
                <a:cs typeface="Arial"/>
              </a:rPr>
              <a:t>e</a:t>
            </a:r>
            <a:r>
              <a:rPr sz="1050" spc="0" dirty="0" smtClean="0">
                <a:solidFill>
                  <a:srgbClr val="5F5B69"/>
                </a:solidFill>
                <a:latin typeface="+mj-lt"/>
                <a:cs typeface="Arial"/>
              </a:rPr>
              <a:t>n</a:t>
            </a:r>
            <a:r>
              <a:rPr sz="1050" spc="0" dirty="0" smtClean="0">
                <a:solidFill>
                  <a:srgbClr val="4F485B"/>
                </a:solidFill>
                <a:latin typeface="+mj-lt"/>
                <a:cs typeface="Arial"/>
              </a:rPr>
              <a:t>o</a:t>
            </a:r>
            <a:r>
              <a:rPr sz="1050" spc="0" dirty="0" smtClean="0">
                <a:solidFill>
                  <a:srgbClr val="5F5B69"/>
                </a:solidFill>
                <a:latin typeface="+mj-lt"/>
                <a:cs typeface="Arial"/>
              </a:rPr>
              <a:t>ugh</a:t>
            </a:r>
            <a:r>
              <a:rPr sz="1050" spc="58" dirty="0" smtClean="0">
                <a:solidFill>
                  <a:srgbClr val="5F5B69"/>
                </a:solidFill>
                <a:latin typeface="+mj-lt"/>
                <a:cs typeface="Arial"/>
              </a:rPr>
              <a:t> </a:t>
            </a:r>
            <a:r>
              <a:rPr sz="1050" spc="0" dirty="0" smtClean="0">
                <a:solidFill>
                  <a:srgbClr val="4F485B"/>
                </a:solidFill>
                <a:latin typeface="+mj-lt"/>
                <a:cs typeface="Arial"/>
              </a:rPr>
              <a:t>t</a:t>
            </a:r>
            <a:r>
              <a:rPr sz="1050" spc="0" dirty="0" smtClean="0">
                <a:solidFill>
                  <a:srgbClr val="5F5B69"/>
                </a:solidFill>
                <a:latin typeface="+mj-lt"/>
                <a:cs typeface="Arial"/>
              </a:rPr>
              <a:t>ha</a:t>
            </a:r>
            <a:r>
              <a:rPr sz="1050" spc="0" dirty="0" smtClean="0">
                <a:solidFill>
                  <a:srgbClr val="4F485B"/>
                </a:solidFill>
                <a:latin typeface="+mj-lt"/>
                <a:cs typeface="Arial"/>
              </a:rPr>
              <a:t>t</a:t>
            </a:r>
            <a:endParaRPr sz="1050">
              <a:latin typeface="+mj-lt"/>
              <a:cs typeface="Arial"/>
            </a:endParaRPr>
          </a:p>
        </p:txBody>
      </p:sp>
      <p:sp>
        <p:nvSpPr>
          <p:cNvPr id="52" name="object 10"/>
          <p:cNvSpPr txBox="1"/>
          <p:nvPr/>
        </p:nvSpPr>
        <p:spPr>
          <a:xfrm>
            <a:off x="2650694" y="5080255"/>
            <a:ext cx="906363" cy="167640"/>
          </a:xfrm>
          <a:prstGeom prst="rect">
            <a:avLst/>
          </a:prstGeom>
        </p:spPr>
        <p:txBody>
          <a:bodyPr wrap="square" lIns="0" tIns="0" rIns="0" bIns="0" rtlCol="0">
            <a:noAutofit/>
          </a:bodyPr>
          <a:lstStyle/>
          <a:p>
            <a:pPr marL="12700">
              <a:lnSpc>
                <a:spcPts val="1240"/>
              </a:lnSpc>
              <a:spcBef>
                <a:spcPts val="62"/>
              </a:spcBef>
            </a:pPr>
            <a:r>
              <a:rPr sz="1050" spc="0" dirty="0" smtClean="0">
                <a:solidFill>
                  <a:srgbClr val="5F5B69"/>
                </a:solidFill>
                <a:latin typeface="+mj-lt"/>
                <a:cs typeface="Arial"/>
              </a:rPr>
              <a:t>eve</a:t>
            </a:r>
            <a:r>
              <a:rPr sz="1050" spc="0" dirty="0" smtClean="0">
                <a:solidFill>
                  <a:srgbClr val="495671"/>
                </a:solidFill>
                <a:latin typeface="+mj-lt"/>
                <a:cs typeface="Arial"/>
              </a:rPr>
              <a:t>r</a:t>
            </a:r>
            <a:r>
              <a:rPr sz="1050" spc="0" dirty="0" smtClean="0">
                <a:solidFill>
                  <a:srgbClr val="5F5B69"/>
                </a:solidFill>
                <a:latin typeface="+mj-lt"/>
                <a:cs typeface="Arial"/>
              </a:rPr>
              <a:t>y</a:t>
            </a:r>
            <a:r>
              <a:rPr sz="1050" spc="93" dirty="0" smtClean="0">
                <a:solidFill>
                  <a:srgbClr val="5F5B69"/>
                </a:solidFill>
                <a:latin typeface="+mj-lt"/>
                <a:cs typeface="Arial"/>
              </a:rPr>
              <a:t> </a:t>
            </a:r>
            <a:r>
              <a:rPr sz="1100" spc="0" dirty="0" smtClean="0">
                <a:solidFill>
                  <a:srgbClr val="4F485B"/>
                </a:solidFill>
                <a:latin typeface="+mj-lt"/>
                <a:cs typeface="Times New Roman"/>
              </a:rPr>
              <a:t>1</a:t>
            </a:r>
            <a:r>
              <a:rPr sz="1100" spc="0" dirty="0" smtClean="0">
                <a:solidFill>
                  <a:srgbClr val="5F5B69"/>
                </a:solidFill>
                <a:latin typeface="+mj-lt"/>
                <a:cs typeface="Times New Roman"/>
              </a:rPr>
              <a:t>0</a:t>
            </a:r>
            <a:r>
              <a:rPr sz="1100" spc="104" dirty="0" smtClean="0">
                <a:solidFill>
                  <a:srgbClr val="5F5B69"/>
                </a:solidFill>
                <a:latin typeface="+mj-lt"/>
                <a:cs typeface="Times New Roman"/>
              </a:rPr>
              <a:t> </a:t>
            </a:r>
            <a:r>
              <a:rPr sz="1050" spc="0" dirty="0" smtClean="0">
                <a:solidFill>
                  <a:srgbClr val="5F5B69"/>
                </a:solidFill>
                <a:latin typeface="+mj-lt"/>
                <a:cs typeface="Arial"/>
              </a:rPr>
              <a:t>t</a:t>
            </a:r>
            <a:r>
              <a:rPr sz="1050" spc="0" dirty="0" smtClean="0">
                <a:solidFill>
                  <a:srgbClr val="4F485B"/>
                </a:solidFill>
                <a:latin typeface="+mj-lt"/>
                <a:cs typeface="Arial"/>
              </a:rPr>
              <a:t>o</a:t>
            </a:r>
            <a:endParaRPr sz="1050">
              <a:latin typeface="+mj-lt"/>
              <a:cs typeface="Arial"/>
            </a:endParaRPr>
          </a:p>
        </p:txBody>
      </p:sp>
      <p:sp>
        <p:nvSpPr>
          <p:cNvPr id="53" name="object 9"/>
          <p:cNvSpPr txBox="1"/>
          <p:nvPr/>
        </p:nvSpPr>
        <p:spPr>
          <a:xfrm>
            <a:off x="3576596" y="5080255"/>
            <a:ext cx="215913" cy="167640"/>
          </a:xfrm>
          <a:prstGeom prst="rect">
            <a:avLst/>
          </a:prstGeom>
        </p:spPr>
        <p:txBody>
          <a:bodyPr wrap="square" lIns="0" tIns="0" rIns="0" bIns="0" rtlCol="0">
            <a:noAutofit/>
          </a:bodyPr>
          <a:lstStyle/>
          <a:p>
            <a:pPr marL="12700">
              <a:lnSpc>
                <a:spcPts val="1240"/>
              </a:lnSpc>
              <a:spcBef>
                <a:spcPts val="62"/>
              </a:spcBef>
            </a:pPr>
            <a:r>
              <a:rPr sz="1100" spc="0" dirty="0" smtClean="0">
                <a:solidFill>
                  <a:srgbClr val="4F485B"/>
                </a:solidFill>
                <a:latin typeface="+mj-lt"/>
                <a:cs typeface="Times New Roman"/>
              </a:rPr>
              <a:t>1</a:t>
            </a:r>
            <a:r>
              <a:rPr sz="1100" spc="0" dirty="0" smtClean="0">
                <a:solidFill>
                  <a:srgbClr val="5F5B69"/>
                </a:solidFill>
                <a:latin typeface="+mj-lt"/>
                <a:cs typeface="Times New Roman"/>
              </a:rPr>
              <a:t>5</a:t>
            </a:r>
            <a:endParaRPr sz="1100">
              <a:latin typeface="+mj-lt"/>
              <a:cs typeface="Times New Roman"/>
            </a:endParaRPr>
          </a:p>
        </p:txBody>
      </p:sp>
      <p:sp>
        <p:nvSpPr>
          <p:cNvPr id="54" name="object 8"/>
          <p:cNvSpPr txBox="1"/>
          <p:nvPr/>
        </p:nvSpPr>
        <p:spPr>
          <a:xfrm>
            <a:off x="3809786" y="5079452"/>
            <a:ext cx="703020" cy="167639"/>
          </a:xfrm>
          <a:prstGeom prst="rect">
            <a:avLst/>
          </a:prstGeom>
        </p:spPr>
        <p:txBody>
          <a:bodyPr wrap="square" lIns="0" tIns="0" rIns="0" bIns="0" rtlCol="0">
            <a:noAutofit/>
          </a:bodyPr>
          <a:lstStyle/>
          <a:p>
            <a:pPr marL="12700">
              <a:lnSpc>
                <a:spcPts val="1240"/>
              </a:lnSpc>
              <a:spcBef>
                <a:spcPts val="62"/>
              </a:spcBef>
            </a:pPr>
            <a:r>
              <a:rPr sz="1100" dirty="0" smtClean="0">
                <a:solidFill>
                  <a:srgbClr val="5F5B69"/>
                </a:solidFill>
                <a:latin typeface="+mj-lt"/>
                <a:cs typeface="Arial"/>
              </a:rPr>
              <a:t>minutes.</a:t>
            </a:r>
            <a:endParaRPr sz="1100">
              <a:latin typeface="+mj-lt"/>
              <a:cs typeface="Arial"/>
            </a:endParaRPr>
          </a:p>
        </p:txBody>
      </p:sp>
      <p:sp>
        <p:nvSpPr>
          <p:cNvPr id="55" name="object 7"/>
          <p:cNvSpPr txBox="1"/>
          <p:nvPr/>
        </p:nvSpPr>
        <p:spPr>
          <a:xfrm>
            <a:off x="899484" y="5085627"/>
            <a:ext cx="1730530" cy="324573"/>
          </a:xfrm>
          <a:prstGeom prst="rect">
            <a:avLst/>
          </a:prstGeom>
        </p:spPr>
        <p:txBody>
          <a:bodyPr wrap="square" lIns="0" tIns="0" rIns="0" bIns="0" rtlCol="0">
            <a:noAutofit/>
          </a:bodyPr>
          <a:lstStyle/>
          <a:p>
            <a:pPr marL="12700">
              <a:lnSpc>
                <a:spcPts val="1180"/>
              </a:lnSpc>
              <a:spcBef>
                <a:spcPts val="59"/>
              </a:spcBef>
            </a:pPr>
            <a:r>
              <a:rPr sz="1050" dirty="0" smtClean="0">
                <a:solidFill>
                  <a:srgbClr val="5F5B69"/>
                </a:solidFill>
                <a:latin typeface="+mj-lt"/>
                <a:cs typeface="Arial"/>
              </a:rPr>
              <a:t>ch</a:t>
            </a:r>
            <a:r>
              <a:rPr sz="1050" dirty="0" smtClean="0">
                <a:solidFill>
                  <a:srgbClr val="4F485B"/>
                </a:solidFill>
                <a:latin typeface="+mj-lt"/>
                <a:cs typeface="Arial"/>
              </a:rPr>
              <a:t>e</a:t>
            </a:r>
            <a:r>
              <a:rPr sz="1050" dirty="0" smtClean="0">
                <a:solidFill>
                  <a:srgbClr val="5F5B69"/>
                </a:solidFill>
                <a:latin typeface="+mj-lt"/>
                <a:cs typeface="Arial"/>
              </a:rPr>
              <a:t>ckpoints </a:t>
            </a:r>
            <a:r>
              <a:rPr sz="1050" spc="-79" dirty="0" smtClean="0">
                <a:solidFill>
                  <a:srgbClr val="5F5B69"/>
                </a:solidFill>
                <a:latin typeface="+mj-lt"/>
                <a:cs typeface="Arial"/>
              </a:rPr>
              <a:t> </a:t>
            </a:r>
            <a:r>
              <a:rPr sz="1050" spc="0" dirty="0" smtClean="0">
                <a:solidFill>
                  <a:srgbClr val="4F485B"/>
                </a:solidFill>
                <a:latin typeface="+mj-lt"/>
                <a:cs typeface="Arial"/>
              </a:rPr>
              <a:t>a</a:t>
            </a:r>
            <a:r>
              <a:rPr sz="1050" spc="0" dirty="0" smtClean="0">
                <a:solidFill>
                  <a:srgbClr val="495671"/>
                </a:solidFill>
                <a:latin typeface="+mj-lt"/>
                <a:cs typeface="Arial"/>
              </a:rPr>
              <a:t>r</a:t>
            </a:r>
            <a:r>
              <a:rPr sz="1050" spc="0" dirty="0" smtClean="0">
                <a:solidFill>
                  <a:srgbClr val="5F5B69"/>
                </a:solidFill>
                <a:latin typeface="+mj-lt"/>
                <a:cs typeface="Arial"/>
              </a:rPr>
              <a:t>e</a:t>
            </a:r>
            <a:r>
              <a:rPr sz="1050" spc="84" dirty="0" smtClean="0">
                <a:solidFill>
                  <a:srgbClr val="5F5B69"/>
                </a:solidFill>
                <a:latin typeface="+mj-lt"/>
                <a:cs typeface="Arial"/>
              </a:rPr>
              <a:t> </a:t>
            </a:r>
            <a:r>
              <a:rPr sz="1050" spc="0" dirty="0" smtClean="0">
                <a:solidFill>
                  <a:srgbClr val="5F5B69"/>
                </a:solidFill>
                <a:latin typeface="+mj-lt"/>
                <a:cs typeface="Arial"/>
              </a:rPr>
              <a:t>t</a:t>
            </a:r>
            <a:r>
              <a:rPr sz="1050" spc="0" dirty="0" smtClean="0">
                <a:solidFill>
                  <a:srgbClr val="4F485B"/>
                </a:solidFill>
                <a:latin typeface="+mj-lt"/>
                <a:cs typeface="Arial"/>
              </a:rPr>
              <a:t>a</a:t>
            </a:r>
            <a:r>
              <a:rPr sz="1050" spc="0" dirty="0" smtClean="0">
                <a:solidFill>
                  <a:srgbClr val="5F5B69"/>
                </a:solidFill>
                <a:latin typeface="+mj-lt"/>
                <a:cs typeface="Arial"/>
              </a:rPr>
              <a:t>ken</a:t>
            </a:r>
            <a:endParaRPr sz="1050">
              <a:latin typeface="+mj-lt"/>
              <a:cs typeface="Arial"/>
            </a:endParaRPr>
          </a:p>
          <a:p>
            <a:pPr marL="12700" marR="20193">
              <a:lnSpc>
                <a:spcPct val="95825"/>
              </a:lnSpc>
            </a:pPr>
            <a:r>
              <a:rPr sz="1050" spc="0" dirty="0" smtClean="0">
                <a:solidFill>
                  <a:srgbClr val="495671"/>
                </a:solidFill>
                <a:latin typeface="+mj-lt"/>
                <a:cs typeface="Arial"/>
              </a:rPr>
              <a:t>t</a:t>
            </a:r>
            <a:r>
              <a:rPr sz="1050" spc="0" dirty="0" smtClean="0">
                <a:solidFill>
                  <a:srgbClr val="5F5B69"/>
                </a:solidFill>
                <a:latin typeface="+mj-lt"/>
                <a:cs typeface="Arial"/>
              </a:rPr>
              <a:t>han</a:t>
            </a:r>
            <a:r>
              <a:rPr sz="1050" spc="126" dirty="0" smtClean="0">
                <a:solidFill>
                  <a:srgbClr val="5F5B69"/>
                </a:solidFill>
                <a:latin typeface="+mj-lt"/>
                <a:cs typeface="Arial"/>
              </a:rPr>
              <a:t> </a:t>
            </a:r>
            <a:r>
              <a:rPr sz="1100" spc="0" dirty="0" smtClean="0">
                <a:solidFill>
                  <a:srgbClr val="4F485B"/>
                </a:solidFill>
                <a:latin typeface="+mj-lt"/>
                <a:cs typeface="Times New Roman"/>
              </a:rPr>
              <a:t>1</a:t>
            </a:r>
            <a:r>
              <a:rPr sz="1100" spc="0" dirty="0" smtClean="0">
                <a:solidFill>
                  <a:srgbClr val="5F5B69"/>
                </a:solidFill>
                <a:latin typeface="+mj-lt"/>
                <a:cs typeface="Times New Roman"/>
              </a:rPr>
              <a:t>00</a:t>
            </a:r>
            <a:r>
              <a:rPr sz="1100" spc="0" dirty="0" smtClean="0">
                <a:solidFill>
                  <a:srgbClr val="74707C"/>
                </a:solidFill>
                <a:latin typeface="+mj-lt"/>
                <a:cs typeface="Times New Roman"/>
              </a:rPr>
              <a:t>:,</a:t>
            </a:r>
            <a:r>
              <a:rPr sz="1100" spc="0" dirty="0" smtClean="0">
                <a:solidFill>
                  <a:srgbClr val="5F5B69"/>
                </a:solidFill>
                <a:latin typeface="+mj-lt"/>
                <a:cs typeface="Times New Roman"/>
              </a:rPr>
              <a:t>000</a:t>
            </a:r>
            <a:r>
              <a:rPr sz="1100" spc="0" dirty="0" smtClean="0">
                <a:solidFill>
                  <a:srgbClr val="785B5E"/>
                </a:solidFill>
                <a:latin typeface="+mj-lt"/>
                <a:cs typeface="Times New Roman"/>
              </a:rPr>
              <a:t>.</a:t>
            </a:r>
            <a:endParaRPr sz="1100">
              <a:latin typeface="+mj-lt"/>
              <a:cs typeface="Times New Roman"/>
            </a:endParaRPr>
          </a:p>
        </p:txBody>
      </p:sp>
      <p:sp>
        <p:nvSpPr>
          <p:cNvPr id="56" name="object 6"/>
          <p:cNvSpPr txBox="1"/>
          <p:nvPr/>
        </p:nvSpPr>
        <p:spPr>
          <a:xfrm>
            <a:off x="4577941" y="5085627"/>
            <a:ext cx="2599361" cy="160019"/>
          </a:xfrm>
          <a:prstGeom prst="rect">
            <a:avLst/>
          </a:prstGeom>
        </p:spPr>
        <p:txBody>
          <a:bodyPr wrap="square" lIns="0" tIns="0" rIns="0" bIns="0" rtlCol="0">
            <a:noAutofit/>
          </a:bodyPr>
          <a:lstStyle/>
          <a:p>
            <a:pPr marL="12700">
              <a:lnSpc>
                <a:spcPts val="1180"/>
              </a:lnSpc>
              <a:spcBef>
                <a:spcPts val="59"/>
              </a:spcBef>
            </a:pPr>
            <a:r>
              <a:rPr sz="1050" dirty="0" smtClean="0">
                <a:solidFill>
                  <a:srgbClr val="5F5B69"/>
                </a:solidFill>
                <a:latin typeface="+mj-lt"/>
                <a:cs typeface="Arial"/>
              </a:rPr>
              <a:t>Usiua</a:t>
            </a:r>
            <a:r>
              <a:rPr sz="1050" dirty="0" smtClean="0">
                <a:solidFill>
                  <a:srgbClr val="495671"/>
                </a:solidFill>
                <a:latin typeface="+mj-lt"/>
                <a:cs typeface="Arial"/>
              </a:rPr>
              <a:t>l</a:t>
            </a:r>
            <a:r>
              <a:rPr sz="1050" dirty="0" smtClean="0">
                <a:solidFill>
                  <a:srgbClr val="E6B170"/>
                </a:solidFill>
                <a:latin typeface="+mj-lt"/>
                <a:cs typeface="Arial"/>
              </a:rPr>
              <a:t>l</a:t>
            </a:r>
            <a:r>
              <a:rPr sz="1050" dirty="0" smtClean="0">
                <a:solidFill>
                  <a:srgbClr val="5F5B69"/>
                </a:solidFill>
                <a:latin typeface="+mj-lt"/>
                <a:cs typeface="Arial"/>
              </a:rPr>
              <a:t>ly</a:t>
            </a:r>
            <a:r>
              <a:rPr sz="1050" dirty="0" smtClean="0">
                <a:solidFill>
                  <a:srgbClr val="74707C"/>
                </a:solidFill>
                <a:latin typeface="+mj-lt"/>
                <a:cs typeface="Arial"/>
              </a:rPr>
              <a:t>:r</a:t>
            </a:r>
            <a:r>
              <a:rPr sz="1050" spc="139" dirty="0" smtClean="0">
                <a:solidFill>
                  <a:srgbClr val="74707C"/>
                </a:solidFill>
                <a:latin typeface="+mj-lt"/>
                <a:cs typeface="Arial"/>
              </a:rPr>
              <a:t> </a:t>
            </a:r>
            <a:r>
              <a:rPr sz="1050" spc="0" dirty="0" smtClean="0">
                <a:solidFill>
                  <a:srgbClr val="4F485B"/>
                </a:solidFill>
                <a:latin typeface="+mj-lt"/>
                <a:cs typeface="Arial"/>
              </a:rPr>
              <a:t>t</a:t>
            </a:r>
            <a:r>
              <a:rPr sz="1050" spc="0" dirty="0" smtClean="0">
                <a:solidFill>
                  <a:srgbClr val="5F5B69"/>
                </a:solidFill>
                <a:latin typeface="+mj-lt"/>
                <a:cs typeface="Arial"/>
              </a:rPr>
              <a:t>h</a:t>
            </a:r>
            <a:r>
              <a:rPr sz="1050" spc="0" dirty="0" smtClean="0">
                <a:solidFill>
                  <a:srgbClr val="495671"/>
                </a:solidFill>
                <a:latin typeface="+mj-lt"/>
                <a:cs typeface="Arial"/>
              </a:rPr>
              <a:t>i</a:t>
            </a:r>
            <a:r>
              <a:rPr sz="1050" spc="0" dirty="0" smtClean="0">
                <a:solidFill>
                  <a:srgbClr val="5F5B69"/>
                </a:solidFill>
                <a:latin typeface="+mj-lt"/>
                <a:cs typeface="Arial"/>
              </a:rPr>
              <a:t>s</a:t>
            </a:r>
            <a:r>
              <a:rPr sz="1050" spc="61" dirty="0" smtClean="0">
                <a:solidFill>
                  <a:srgbClr val="5F5B69"/>
                </a:solidFill>
                <a:latin typeface="+mj-lt"/>
                <a:cs typeface="Arial"/>
              </a:rPr>
              <a:t> </a:t>
            </a:r>
            <a:r>
              <a:rPr sz="1050" spc="0" dirty="0" smtClean="0">
                <a:solidFill>
                  <a:srgbClr val="5F5B69"/>
                </a:solidFill>
                <a:latin typeface="+mj-lt"/>
                <a:cs typeface="Arial"/>
              </a:rPr>
              <a:t>requ</a:t>
            </a:r>
            <a:r>
              <a:rPr sz="1050" spc="0" dirty="0" smtClean="0">
                <a:solidFill>
                  <a:srgbClr val="495671"/>
                </a:solidFill>
                <a:latin typeface="+mj-lt"/>
                <a:cs typeface="Arial"/>
              </a:rPr>
              <a:t>i</a:t>
            </a:r>
            <a:r>
              <a:rPr sz="1050" spc="0" dirty="0" smtClean="0">
                <a:solidFill>
                  <a:srgbClr val="5F5B69"/>
                </a:solidFill>
                <a:latin typeface="+mj-lt"/>
                <a:cs typeface="Arial"/>
              </a:rPr>
              <a:t>res </a:t>
            </a:r>
            <a:r>
              <a:rPr sz="1050" spc="-129" dirty="0" smtClean="0">
                <a:solidFill>
                  <a:srgbClr val="5F5B69"/>
                </a:solidFill>
                <a:latin typeface="+mj-lt"/>
                <a:cs typeface="Arial"/>
              </a:rPr>
              <a:t> </a:t>
            </a:r>
            <a:r>
              <a:rPr sz="1050" spc="0" dirty="0" smtClean="0">
                <a:solidFill>
                  <a:srgbClr val="5F5B69"/>
                </a:solidFill>
                <a:latin typeface="+mj-lt"/>
                <a:cs typeface="Arial"/>
              </a:rPr>
              <a:t>a</a:t>
            </a:r>
            <a:r>
              <a:rPr sz="1050" spc="149" dirty="0" smtClean="0">
                <a:solidFill>
                  <a:srgbClr val="5F5B69"/>
                </a:solidFill>
                <a:latin typeface="+mj-lt"/>
                <a:cs typeface="Arial"/>
              </a:rPr>
              <a:t> </a:t>
            </a:r>
            <a:r>
              <a:rPr sz="1050" spc="0" dirty="0" smtClean="0">
                <a:solidFill>
                  <a:srgbClr val="5F5B69"/>
                </a:solidFill>
                <a:latin typeface="+mj-lt"/>
                <a:cs typeface="Arial"/>
              </a:rPr>
              <a:t>C</a:t>
            </a:r>
            <a:r>
              <a:rPr sz="1050" spc="0" dirty="0" smtClean="0">
                <a:solidFill>
                  <a:srgbClr val="4F485B"/>
                </a:solidFill>
                <a:latin typeface="+mj-lt"/>
                <a:cs typeface="Arial"/>
              </a:rPr>
              <a:t>HE</a:t>
            </a:r>
            <a:r>
              <a:rPr sz="1050" spc="0" dirty="0" smtClean="0">
                <a:solidFill>
                  <a:srgbClr val="5F5B69"/>
                </a:solidFill>
                <a:latin typeface="+mj-lt"/>
                <a:cs typeface="Arial"/>
              </a:rPr>
              <a:t>C</a:t>
            </a:r>
            <a:r>
              <a:rPr sz="1050" spc="0" dirty="0" smtClean="0">
                <a:solidFill>
                  <a:srgbClr val="495671"/>
                </a:solidFill>
                <a:latin typeface="+mj-lt"/>
                <a:cs typeface="Arial"/>
              </a:rPr>
              <a:t>K</a:t>
            </a:r>
            <a:r>
              <a:rPr sz="1050" spc="0" dirty="0" smtClean="0">
                <a:solidFill>
                  <a:srgbClr val="5F5B69"/>
                </a:solidFill>
                <a:latin typeface="+mj-lt"/>
                <a:cs typeface="Arial"/>
              </a:rPr>
              <a:t>PO</a:t>
            </a:r>
            <a:r>
              <a:rPr sz="1050" spc="0" dirty="0" smtClean="0">
                <a:solidFill>
                  <a:srgbClr val="785B5E"/>
                </a:solidFill>
                <a:latin typeface="+mj-lt"/>
                <a:cs typeface="Arial"/>
              </a:rPr>
              <a:t>I</a:t>
            </a:r>
            <a:endParaRPr sz="1050">
              <a:latin typeface="+mj-lt"/>
              <a:cs typeface="Arial"/>
            </a:endParaRPr>
          </a:p>
        </p:txBody>
      </p:sp>
      <p:sp>
        <p:nvSpPr>
          <p:cNvPr id="57" name="object 5"/>
          <p:cNvSpPr txBox="1"/>
          <p:nvPr/>
        </p:nvSpPr>
        <p:spPr>
          <a:xfrm>
            <a:off x="7273342" y="5084598"/>
            <a:ext cx="1570664" cy="161290"/>
          </a:xfrm>
          <a:prstGeom prst="rect">
            <a:avLst/>
          </a:prstGeom>
        </p:spPr>
        <p:txBody>
          <a:bodyPr wrap="square" lIns="0" tIns="0" rIns="0" bIns="0" rtlCol="0">
            <a:noAutofit/>
          </a:bodyPr>
          <a:lstStyle/>
          <a:p>
            <a:pPr marL="12700">
              <a:lnSpc>
                <a:spcPts val="1190"/>
              </a:lnSpc>
              <a:spcBef>
                <a:spcPts val="59"/>
              </a:spcBef>
            </a:pPr>
            <a:r>
              <a:rPr sz="1050" b="1" spc="0" dirty="0" smtClean="0">
                <a:solidFill>
                  <a:srgbClr val="4F485B"/>
                </a:solidFill>
                <a:latin typeface="+mj-lt"/>
                <a:cs typeface="Arial"/>
              </a:rPr>
              <a:t>T</a:t>
            </a:r>
            <a:r>
              <a:rPr sz="1050" b="1" spc="165" dirty="0" smtClean="0">
                <a:solidFill>
                  <a:srgbClr val="4F485B"/>
                </a:solidFill>
                <a:latin typeface="+mj-lt"/>
                <a:cs typeface="Arial"/>
              </a:rPr>
              <a:t> </a:t>
            </a:r>
            <a:r>
              <a:rPr sz="1050" spc="0" dirty="0" smtClean="0">
                <a:solidFill>
                  <a:srgbClr val="5F5B69"/>
                </a:solidFill>
                <a:latin typeface="+mj-lt"/>
                <a:cs typeface="Arial"/>
              </a:rPr>
              <a:t>v</a:t>
            </a:r>
            <a:r>
              <a:rPr sz="1050" spc="0" dirty="0" smtClean="0">
                <a:solidFill>
                  <a:srgbClr val="4F485B"/>
                </a:solidFill>
                <a:latin typeface="+mj-lt"/>
                <a:cs typeface="Arial"/>
              </a:rPr>
              <a:t>a</a:t>
            </a:r>
            <a:r>
              <a:rPr sz="1050" spc="0" dirty="0" smtClean="0">
                <a:solidFill>
                  <a:srgbClr val="495671"/>
                </a:solidFill>
                <a:latin typeface="+mj-lt"/>
                <a:cs typeface="Arial"/>
              </a:rPr>
              <a:t>l</a:t>
            </a:r>
            <a:r>
              <a:rPr sz="1050" spc="0" dirty="0" smtClean="0">
                <a:solidFill>
                  <a:srgbClr val="5F5B69"/>
                </a:solidFill>
                <a:latin typeface="+mj-lt"/>
                <a:cs typeface="Arial"/>
              </a:rPr>
              <a:t>ue </a:t>
            </a:r>
            <a:r>
              <a:rPr sz="1050" spc="-129" dirty="0" smtClean="0">
                <a:solidFill>
                  <a:srgbClr val="5F5B69"/>
                </a:solidFill>
                <a:latin typeface="+mj-lt"/>
                <a:cs typeface="Arial"/>
              </a:rPr>
              <a:t> </a:t>
            </a:r>
            <a:r>
              <a:rPr sz="1050" spc="0" dirty="0" smtClean="0">
                <a:solidFill>
                  <a:srgbClr val="5F5B69"/>
                </a:solidFill>
                <a:latin typeface="+mj-lt"/>
                <a:cs typeface="Arial"/>
              </a:rPr>
              <a:t>much</a:t>
            </a:r>
            <a:r>
              <a:rPr sz="1050" spc="245" dirty="0" smtClean="0">
                <a:solidFill>
                  <a:srgbClr val="5F5B69"/>
                </a:solidFill>
                <a:latin typeface="+mj-lt"/>
                <a:cs typeface="Arial"/>
              </a:rPr>
              <a:t> </a:t>
            </a:r>
            <a:r>
              <a:rPr sz="1050" spc="0" dirty="0" smtClean="0">
                <a:solidFill>
                  <a:srgbClr val="495671"/>
                </a:solidFill>
                <a:latin typeface="+mj-lt"/>
                <a:cs typeface="Arial"/>
              </a:rPr>
              <a:t>l</a:t>
            </a:r>
            <a:r>
              <a:rPr sz="1050" spc="0" dirty="0" smtClean="0">
                <a:solidFill>
                  <a:srgbClr val="5F5B69"/>
                </a:solidFill>
                <a:latin typeface="+mj-lt"/>
                <a:cs typeface="Arial"/>
              </a:rPr>
              <a:t>arg</a:t>
            </a:r>
            <a:r>
              <a:rPr sz="1050" spc="0" dirty="0" smtClean="0">
                <a:solidFill>
                  <a:srgbClr val="4F485B"/>
                </a:solidFill>
                <a:latin typeface="+mj-lt"/>
                <a:cs typeface="Arial"/>
              </a:rPr>
              <a:t>e</a:t>
            </a:r>
            <a:r>
              <a:rPr sz="1050" spc="0" dirty="0" smtClean="0">
                <a:solidFill>
                  <a:srgbClr val="495671"/>
                </a:solidFill>
                <a:latin typeface="+mj-lt"/>
                <a:cs typeface="Arial"/>
              </a:rPr>
              <a:t>r</a:t>
            </a:r>
            <a:endParaRPr sz="1050">
              <a:latin typeface="+mj-lt"/>
              <a:cs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p:nvPr>
        </p:nvSpPr>
        <p:spPr/>
        <p:txBody>
          <a:bodyPr/>
          <a:lstStyle/>
          <a:p>
            <a:r>
              <a:rPr lang="en-US" dirty="0"/>
              <a:t>Restarting </a:t>
            </a:r>
            <a:r>
              <a:rPr lang="en-US" dirty="0" err="1" smtClean="0"/>
              <a:t>FastLoad</a:t>
            </a:r>
            <a:endParaRPr lang="en-US" dirty="0"/>
          </a:p>
        </p:txBody>
      </p:sp>
      <p:sp>
        <p:nvSpPr>
          <p:cNvPr id="48" name="object 13"/>
          <p:cNvSpPr txBox="1"/>
          <p:nvPr/>
        </p:nvSpPr>
        <p:spPr>
          <a:xfrm>
            <a:off x="346229" y="1600201"/>
            <a:ext cx="8612009" cy="914399"/>
          </a:xfrm>
          <a:prstGeom prst="rect">
            <a:avLst/>
          </a:prstGeom>
        </p:spPr>
        <p:txBody>
          <a:bodyPr wrap="square" lIns="0" tIns="0" rIns="0" bIns="0" rtlCol="0">
            <a:noAutofit/>
          </a:bodyPr>
          <a:lstStyle/>
          <a:p>
            <a:pPr marL="21844" marR="29337">
              <a:lnSpc>
                <a:spcPts val="1190"/>
              </a:lnSpc>
              <a:spcBef>
                <a:spcPts val="59"/>
              </a:spcBef>
            </a:pPr>
            <a:r>
              <a:rPr sz="1200" dirty="0" smtClean="0">
                <a:solidFill>
                  <a:srgbClr val="5473AE"/>
                </a:solidFill>
                <a:latin typeface="+mj-lt"/>
                <a:cs typeface="Arial"/>
              </a:rPr>
              <a:t>Condit</a:t>
            </a:r>
            <a:r>
              <a:rPr sz="1200" dirty="0" smtClean="0">
                <a:solidFill>
                  <a:srgbClr val="2F65A1"/>
                </a:solidFill>
                <a:latin typeface="+mj-lt"/>
                <a:cs typeface="Arial"/>
              </a:rPr>
              <a:t>i</a:t>
            </a:r>
            <a:r>
              <a:rPr sz="1200" dirty="0" smtClean="0">
                <a:solidFill>
                  <a:srgbClr val="5473AE"/>
                </a:solidFill>
                <a:latin typeface="+mj-lt"/>
                <a:cs typeface="Arial"/>
              </a:rPr>
              <a:t>on </a:t>
            </a:r>
            <a:r>
              <a:rPr sz="1200" spc="-129" dirty="0" smtClean="0">
                <a:solidFill>
                  <a:srgbClr val="5473AE"/>
                </a:solidFill>
                <a:latin typeface="+mj-lt"/>
                <a:cs typeface="Arial"/>
              </a:rPr>
              <a:t> </a:t>
            </a:r>
            <a:r>
              <a:rPr sz="1200" spc="0" dirty="0" smtClean="0">
                <a:solidFill>
                  <a:srgbClr val="5473AE"/>
                </a:solidFill>
                <a:latin typeface="+mj-lt"/>
                <a:cs typeface="Arial"/>
              </a:rPr>
              <a:t>1</a:t>
            </a:r>
            <a:r>
              <a:rPr sz="1200" spc="0" dirty="0" smtClean="0">
                <a:solidFill>
                  <a:srgbClr val="92CFF3"/>
                </a:solidFill>
                <a:latin typeface="+mj-lt"/>
                <a:cs typeface="Arial"/>
              </a:rPr>
              <a:t>.</a:t>
            </a:r>
            <a:r>
              <a:rPr sz="1200" spc="0" dirty="0" smtClean="0">
                <a:solidFill>
                  <a:srgbClr val="5473AE"/>
                </a:solidFill>
                <a:latin typeface="+mj-lt"/>
                <a:cs typeface="Arial"/>
              </a:rPr>
              <a:t>: </a:t>
            </a:r>
            <a:r>
              <a:rPr sz="1200" spc="-134" dirty="0" smtClean="0">
                <a:solidFill>
                  <a:srgbClr val="5473AE"/>
                </a:solidFill>
                <a:latin typeface="+mj-lt"/>
                <a:cs typeface="Arial"/>
              </a:rPr>
              <a:t> </a:t>
            </a:r>
            <a:r>
              <a:rPr sz="1200" spc="0" dirty="0" smtClean="0">
                <a:solidFill>
                  <a:srgbClr val="46444F"/>
                </a:solidFill>
                <a:latin typeface="+mj-lt"/>
                <a:cs typeface="Arial"/>
              </a:rPr>
              <a:t>Abort </a:t>
            </a:r>
            <a:r>
              <a:rPr sz="1200" spc="-134" dirty="0" smtClean="0">
                <a:solidFill>
                  <a:srgbClr val="46444F"/>
                </a:solidFill>
                <a:latin typeface="+mj-lt"/>
                <a:cs typeface="Arial"/>
              </a:rPr>
              <a:t> </a:t>
            </a:r>
            <a:r>
              <a:rPr sz="1200" spc="0" dirty="0" smtClean="0">
                <a:solidFill>
                  <a:srgbClr val="5D5766"/>
                </a:solidFill>
                <a:latin typeface="+mj-lt"/>
                <a:cs typeface="Arial"/>
              </a:rPr>
              <a:t>i</a:t>
            </a:r>
            <a:r>
              <a:rPr sz="1200" spc="0" dirty="0" smtClean="0">
                <a:solidFill>
                  <a:srgbClr val="46444F"/>
                </a:solidFill>
                <a:latin typeface="+mj-lt"/>
                <a:cs typeface="Arial"/>
              </a:rPr>
              <a:t>n </a:t>
            </a:r>
            <a:r>
              <a:rPr sz="1200" spc="-39" dirty="0" smtClean="0">
                <a:solidFill>
                  <a:srgbClr val="46444F"/>
                </a:solidFill>
                <a:latin typeface="+mj-lt"/>
                <a:cs typeface="Arial"/>
              </a:rPr>
              <a:t> </a:t>
            </a:r>
            <a:r>
              <a:rPr sz="1200" spc="0" dirty="0" smtClean="0">
                <a:solidFill>
                  <a:srgbClr val="46444F"/>
                </a:solidFill>
                <a:latin typeface="+mj-lt"/>
                <a:cs typeface="Arial"/>
              </a:rPr>
              <a:t>Phas</a:t>
            </a:r>
            <a:r>
              <a:rPr sz="1200" spc="0" dirty="0" smtClean="0">
                <a:solidFill>
                  <a:srgbClr val="C9A371"/>
                </a:solidFill>
                <a:latin typeface="+mj-lt"/>
                <a:cs typeface="Arial"/>
              </a:rPr>
              <a:t>,</a:t>
            </a:r>
            <a:r>
              <a:rPr sz="1200" spc="0" dirty="0" smtClean="0">
                <a:solidFill>
                  <a:srgbClr val="46444F"/>
                </a:solidFill>
                <a:latin typeface="+mj-lt"/>
                <a:cs typeface="Arial"/>
              </a:rPr>
              <a:t>e </a:t>
            </a:r>
            <a:r>
              <a:rPr sz="1200" spc="-129" dirty="0" smtClean="0">
                <a:solidFill>
                  <a:srgbClr val="46444F"/>
                </a:solidFill>
                <a:latin typeface="+mj-lt"/>
                <a:cs typeface="Arial"/>
              </a:rPr>
              <a:t> </a:t>
            </a:r>
            <a:r>
              <a:rPr sz="1200" spc="0" dirty="0" smtClean="0">
                <a:solidFill>
                  <a:srgbClr val="46444F"/>
                </a:solidFill>
                <a:latin typeface="+mj-lt"/>
                <a:cs typeface="Arial"/>
              </a:rPr>
              <a:t>1</a:t>
            </a:r>
            <a:r>
              <a:rPr sz="1200" spc="184" dirty="0" smtClean="0">
                <a:solidFill>
                  <a:srgbClr val="46444F"/>
                </a:solidFill>
                <a:latin typeface="+mj-lt"/>
                <a:cs typeface="Arial"/>
              </a:rPr>
              <a:t> </a:t>
            </a:r>
            <a:r>
              <a:rPr sz="1200" spc="0" dirty="0" smtClean="0">
                <a:solidFill>
                  <a:srgbClr val="2E2B2E"/>
                </a:solidFill>
                <a:latin typeface="+mj-lt"/>
                <a:cs typeface="Arial"/>
              </a:rPr>
              <a:t>-</a:t>
            </a:r>
            <a:r>
              <a:rPr sz="1200" spc="188" dirty="0" smtClean="0">
                <a:solidFill>
                  <a:srgbClr val="2E2B2E"/>
                </a:solidFill>
                <a:latin typeface="+mj-lt"/>
                <a:cs typeface="Arial"/>
              </a:rPr>
              <a:t> </a:t>
            </a:r>
            <a:r>
              <a:rPr sz="1200" spc="0" dirty="0" smtClean="0">
                <a:solidFill>
                  <a:srgbClr val="46444F"/>
                </a:solidFill>
                <a:latin typeface="+mj-lt"/>
                <a:cs typeface="Arial"/>
              </a:rPr>
              <a:t>data</a:t>
            </a:r>
            <a:r>
              <a:rPr sz="1200" spc="-19" dirty="0" smtClean="0">
                <a:solidFill>
                  <a:srgbClr val="46444F"/>
                </a:solidFill>
                <a:latin typeface="+mj-lt"/>
                <a:cs typeface="Arial"/>
              </a:rPr>
              <a:t> </a:t>
            </a:r>
            <a:r>
              <a:rPr sz="1200" spc="0" dirty="0" smtClean="0">
                <a:solidFill>
                  <a:srgbClr val="46444F"/>
                </a:solidFill>
                <a:latin typeface="+mj-lt"/>
                <a:cs typeface="Arial"/>
              </a:rPr>
              <a:t>acqu</a:t>
            </a:r>
            <a:r>
              <a:rPr sz="1200" spc="0" dirty="0" smtClean="0">
                <a:solidFill>
                  <a:srgbClr val="5D5766"/>
                </a:solidFill>
                <a:latin typeface="+mj-lt"/>
                <a:cs typeface="Arial"/>
              </a:rPr>
              <a:t>i</a:t>
            </a:r>
            <a:r>
              <a:rPr sz="1200" spc="0" dirty="0" smtClean="0">
                <a:solidFill>
                  <a:srgbClr val="46444F"/>
                </a:solidFill>
                <a:latin typeface="+mj-lt"/>
                <a:cs typeface="Arial"/>
              </a:rPr>
              <a:t>s</a:t>
            </a:r>
            <a:r>
              <a:rPr sz="1200" spc="0" dirty="0" smtClean="0">
                <a:solidFill>
                  <a:srgbClr val="5D5766"/>
                </a:solidFill>
                <a:latin typeface="+mj-lt"/>
                <a:cs typeface="Arial"/>
              </a:rPr>
              <a:t>i</a:t>
            </a:r>
            <a:r>
              <a:rPr sz="1200" spc="0" dirty="0" smtClean="0">
                <a:solidFill>
                  <a:srgbClr val="46444F"/>
                </a:solidFill>
                <a:latin typeface="+mj-lt"/>
                <a:cs typeface="Arial"/>
              </a:rPr>
              <a:t>tion </a:t>
            </a:r>
            <a:r>
              <a:rPr sz="1200" spc="-129" dirty="0" smtClean="0">
                <a:solidFill>
                  <a:srgbClr val="46444F"/>
                </a:solidFill>
                <a:latin typeface="+mj-lt"/>
                <a:cs typeface="Arial"/>
              </a:rPr>
              <a:t> </a:t>
            </a:r>
            <a:r>
              <a:rPr sz="1200" spc="0" dirty="0" smtClean="0">
                <a:solidFill>
                  <a:srgbClr val="5D5766"/>
                </a:solidFill>
                <a:latin typeface="+mj-lt"/>
                <a:cs typeface="Arial"/>
              </a:rPr>
              <a:t>in</a:t>
            </a:r>
            <a:r>
              <a:rPr sz="1200" spc="0" dirty="0" smtClean="0">
                <a:solidFill>
                  <a:srgbClr val="46444F"/>
                </a:solidFill>
                <a:latin typeface="+mj-lt"/>
                <a:cs typeface="Arial"/>
              </a:rPr>
              <a:t>comp</a:t>
            </a:r>
            <a:r>
              <a:rPr sz="1200" spc="0" dirty="0" smtClean="0">
                <a:solidFill>
                  <a:srgbClr val="5D5766"/>
                </a:solidFill>
                <a:latin typeface="+mj-lt"/>
                <a:cs typeface="Arial"/>
              </a:rPr>
              <a:t>l</a:t>
            </a:r>
            <a:r>
              <a:rPr sz="1200" spc="0" dirty="0" smtClean="0">
                <a:solidFill>
                  <a:srgbClr val="46444F"/>
                </a:solidFill>
                <a:latin typeface="+mj-lt"/>
                <a:cs typeface="Arial"/>
              </a:rPr>
              <a:t>ete.</a:t>
            </a:r>
            <a:endParaRPr sz="1200" dirty="0">
              <a:latin typeface="+mj-lt"/>
              <a:cs typeface="Arial"/>
            </a:endParaRPr>
          </a:p>
          <a:p>
            <a:pPr marL="12700">
              <a:lnSpc>
                <a:spcPct val="95825"/>
              </a:lnSpc>
              <a:spcBef>
                <a:spcPts val="380"/>
              </a:spcBef>
            </a:pPr>
            <a:r>
              <a:rPr sz="1200" dirty="0" smtClean="0">
                <a:solidFill>
                  <a:srgbClr val="46444F"/>
                </a:solidFill>
                <a:latin typeface="+mj-lt"/>
                <a:cs typeface="Arial"/>
              </a:rPr>
              <a:t>S,o</a:t>
            </a:r>
            <a:r>
              <a:rPr sz="1200" dirty="0" smtClean="0">
                <a:solidFill>
                  <a:srgbClr val="5D5766"/>
                </a:solidFill>
                <a:latin typeface="+mj-lt"/>
                <a:cs typeface="Arial"/>
              </a:rPr>
              <a:t>l</a:t>
            </a:r>
            <a:r>
              <a:rPr sz="1200" dirty="0" smtClean="0">
                <a:solidFill>
                  <a:srgbClr val="46444F"/>
                </a:solidFill>
                <a:latin typeface="+mj-lt"/>
                <a:cs typeface="Arial"/>
              </a:rPr>
              <a:t>ut</a:t>
            </a:r>
            <a:r>
              <a:rPr sz="1200" dirty="0" smtClean="0">
                <a:solidFill>
                  <a:srgbClr val="5D5766"/>
                </a:solidFill>
                <a:latin typeface="+mj-lt"/>
                <a:cs typeface="Arial"/>
              </a:rPr>
              <a:t>i</a:t>
            </a:r>
            <a:r>
              <a:rPr sz="1200" dirty="0" smtClean="0">
                <a:solidFill>
                  <a:srgbClr val="46444F"/>
                </a:solidFill>
                <a:latin typeface="+mj-lt"/>
                <a:cs typeface="Arial"/>
              </a:rPr>
              <a:t>on</a:t>
            </a:r>
            <a:r>
              <a:rPr sz="1200" dirty="0" smtClean="0">
                <a:solidFill>
                  <a:srgbClr val="5D5766"/>
                </a:solidFill>
                <a:latin typeface="+mj-lt"/>
                <a:cs typeface="Arial"/>
              </a:rPr>
              <a:t>: </a:t>
            </a:r>
            <a:r>
              <a:rPr sz="1200" spc="-44" dirty="0" smtClean="0">
                <a:solidFill>
                  <a:srgbClr val="5D5766"/>
                </a:solidFill>
                <a:latin typeface="+mj-lt"/>
                <a:cs typeface="Arial"/>
              </a:rPr>
              <a:t> </a:t>
            </a:r>
            <a:r>
              <a:rPr sz="1200" spc="0" dirty="0" smtClean="0">
                <a:solidFill>
                  <a:srgbClr val="5D5766"/>
                </a:solidFill>
                <a:latin typeface="+mj-lt"/>
                <a:cs typeface="Arial"/>
              </a:rPr>
              <a:t>Resiubmi</a:t>
            </a:r>
            <a:r>
              <a:rPr sz="1200" spc="0" dirty="0" smtClean="0">
                <a:solidFill>
                  <a:srgbClr val="92CFF3"/>
                </a:solidFill>
                <a:latin typeface="+mj-lt"/>
                <a:cs typeface="Arial"/>
              </a:rPr>
              <a:t>1</a:t>
            </a:r>
            <a:r>
              <a:rPr sz="1200" spc="0" dirty="0" smtClean="0">
                <a:solidFill>
                  <a:srgbClr val="46444F"/>
                </a:solidFill>
                <a:latin typeface="+mj-lt"/>
                <a:cs typeface="Arial"/>
              </a:rPr>
              <a:t>t </a:t>
            </a:r>
            <a:r>
              <a:rPr sz="1200" spc="-134" dirty="0" smtClean="0">
                <a:solidFill>
                  <a:srgbClr val="46444F"/>
                </a:solidFill>
                <a:latin typeface="+mj-lt"/>
                <a:cs typeface="Arial"/>
              </a:rPr>
              <a:t> </a:t>
            </a:r>
            <a:r>
              <a:rPr sz="1200" spc="0" dirty="0" smtClean="0">
                <a:solidFill>
                  <a:srgbClr val="5D5766"/>
                </a:solidFill>
                <a:latin typeface="+mj-lt"/>
                <a:cs typeface="Arial"/>
              </a:rPr>
              <a:t>the </a:t>
            </a:r>
            <a:r>
              <a:rPr sz="1200" spc="-39" dirty="0" smtClean="0">
                <a:solidFill>
                  <a:srgbClr val="5D5766"/>
                </a:solidFill>
                <a:latin typeface="+mj-lt"/>
                <a:cs typeface="Arial"/>
              </a:rPr>
              <a:t> </a:t>
            </a:r>
            <a:r>
              <a:rPr sz="1200" spc="0" dirty="0" smtClean="0">
                <a:solidFill>
                  <a:srgbClr val="5D5766"/>
                </a:solidFill>
                <a:latin typeface="+mj-lt"/>
                <a:cs typeface="Arial"/>
              </a:rPr>
              <a:t>script</a:t>
            </a:r>
            <a:r>
              <a:rPr sz="1200" spc="0" dirty="0" smtClean="0">
                <a:solidFill>
                  <a:srgbClr val="486386"/>
                </a:solidFill>
                <a:latin typeface="+mj-lt"/>
                <a:cs typeface="Arial"/>
              </a:rPr>
              <a:t>.  </a:t>
            </a:r>
            <a:r>
              <a:rPr sz="1200" spc="25" dirty="0" smtClean="0">
                <a:solidFill>
                  <a:srgbClr val="486386"/>
                </a:solidFill>
                <a:latin typeface="+mj-lt"/>
                <a:cs typeface="Arial"/>
              </a:rPr>
              <a:t> </a:t>
            </a:r>
            <a:r>
              <a:rPr sz="1200" spc="0" dirty="0" smtClean="0">
                <a:solidFill>
                  <a:srgbClr val="46444F"/>
                </a:solidFill>
                <a:latin typeface="+mj-lt"/>
                <a:cs typeface="Arial"/>
              </a:rPr>
              <a:t>F</a:t>
            </a:r>
            <a:r>
              <a:rPr sz="1200" spc="0" dirty="0" smtClean="0">
                <a:solidFill>
                  <a:srgbClr val="5D5766"/>
                </a:solidFill>
                <a:latin typeface="+mj-lt"/>
                <a:cs typeface="Arial"/>
              </a:rPr>
              <a:t>ast</a:t>
            </a:r>
            <a:r>
              <a:rPr sz="1200" spc="0" dirty="0" smtClean="0">
                <a:solidFill>
                  <a:srgbClr val="354966"/>
                </a:solidFill>
                <a:latin typeface="+mj-lt"/>
                <a:cs typeface="Arial"/>
              </a:rPr>
              <a:t>L</a:t>
            </a:r>
            <a:r>
              <a:rPr sz="1200" spc="0" dirty="0" smtClean="0">
                <a:solidFill>
                  <a:srgbClr val="5D5766"/>
                </a:solidFill>
                <a:latin typeface="+mj-lt"/>
                <a:cs typeface="Arial"/>
              </a:rPr>
              <a:t>oad </a:t>
            </a:r>
            <a:r>
              <a:rPr sz="1200" spc="-129" dirty="0" smtClean="0">
                <a:solidFill>
                  <a:srgbClr val="5D5766"/>
                </a:solidFill>
                <a:latin typeface="+mj-lt"/>
                <a:cs typeface="Arial"/>
              </a:rPr>
              <a:t> </a:t>
            </a:r>
            <a:r>
              <a:rPr spc="0" dirty="0" smtClean="0">
                <a:solidFill>
                  <a:srgbClr val="5D5766"/>
                </a:solidFill>
                <a:latin typeface="+mj-lt"/>
                <a:cs typeface="Arial"/>
              </a:rPr>
              <a:t>wm</a:t>
            </a:r>
            <a:r>
              <a:rPr spc="200" dirty="0" smtClean="0">
                <a:solidFill>
                  <a:srgbClr val="5D5766"/>
                </a:solidFill>
                <a:latin typeface="+mj-lt"/>
                <a:cs typeface="Arial"/>
              </a:rPr>
              <a:t> </a:t>
            </a:r>
            <a:r>
              <a:rPr sz="1200" spc="0" dirty="0" smtClean="0">
                <a:solidFill>
                  <a:srgbClr val="5D5766"/>
                </a:solidFill>
                <a:latin typeface="+mj-lt"/>
                <a:cs typeface="Arial"/>
              </a:rPr>
              <a:t>beg</a:t>
            </a:r>
            <a:r>
              <a:rPr sz="1200" spc="0" dirty="0" smtClean="0">
                <a:solidFill>
                  <a:srgbClr val="486386"/>
                </a:solidFill>
                <a:latin typeface="+mj-lt"/>
                <a:cs typeface="Arial"/>
              </a:rPr>
              <a:t>i</a:t>
            </a:r>
            <a:r>
              <a:rPr sz="1200" spc="0" dirty="0" smtClean="0">
                <a:solidFill>
                  <a:srgbClr val="5D5766"/>
                </a:solidFill>
                <a:latin typeface="+mj-lt"/>
                <a:cs typeface="Arial"/>
              </a:rPr>
              <a:t>n</a:t>
            </a:r>
            <a:r>
              <a:rPr sz="1200" spc="-33" dirty="0" smtClean="0">
                <a:solidFill>
                  <a:srgbClr val="5D5766"/>
                </a:solidFill>
                <a:latin typeface="+mj-lt"/>
                <a:cs typeface="Arial"/>
              </a:rPr>
              <a:t> </a:t>
            </a:r>
            <a:r>
              <a:rPr sz="1200" spc="0" dirty="0" smtClean="0">
                <a:solidFill>
                  <a:srgbClr val="5D5766"/>
                </a:solidFill>
                <a:latin typeface="+mj-lt"/>
                <a:cs typeface="Arial"/>
              </a:rPr>
              <a:t>from</a:t>
            </a:r>
            <a:r>
              <a:rPr sz="1200" spc="303" dirty="0" smtClean="0">
                <a:solidFill>
                  <a:srgbClr val="5D5766"/>
                </a:solidFill>
                <a:latin typeface="+mj-lt"/>
                <a:cs typeface="Arial"/>
              </a:rPr>
              <a:t> </a:t>
            </a:r>
            <a:r>
              <a:rPr sz="1200" spc="0" dirty="0" smtClean="0">
                <a:solidFill>
                  <a:srgbClr val="5D5766"/>
                </a:solidFill>
                <a:latin typeface="+mj-lt"/>
                <a:cs typeface="Arial"/>
              </a:rPr>
              <a:t>record </a:t>
            </a:r>
            <a:r>
              <a:rPr sz="1200" spc="29" dirty="0" smtClean="0">
                <a:solidFill>
                  <a:srgbClr val="5D5766"/>
                </a:solidFill>
                <a:latin typeface="+mj-lt"/>
                <a:cs typeface="Arial"/>
              </a:rPr>
              <a:t> </a:t>
            </a:r>
            <a:r>
              <a:rPr sz="1200" spc="0" dirty="0" smtClean="0">
                <a:solidFill>
                  <a:srgbClr val="46444F"/>
                </a:solidFill>
                <a:latin typeface="+mj-lt"/>
                <a:cs typeface="Arial"/>
              </a:rPr>
              <a:t>1</a:t>
            </a:r>
            <a:r>
              <a:rPr sz="1200" spc="181" dirty="0" smtClean="0">
                <a:solidFill>
                  <a:srgbClr val="46444F"/>
                </a:solidFill>
                <a:latin typeface="+mj-lt"/>
                <a:cs typeface="Arial"/>
              </a:rPr>
              <a:t> </a:t>
            </a:r>
            <a:r>
              <a:rPr sz="1200" spc="0" dirty="0" smtClean="0">
                <a:solidFill>
                  <a:srgbClr val="46444F"/>
                </a:solidFill>
                <a:latin typeface="+mj-lt"/>
                <a:cs typeface="Arial"/>
              </a:rPr>
              <a:t>o</a:t>
            </a:r>
            <a:r>
              <a:rPr sz="1200" spc="0" dirty="0" smtClean="0">
                <a:solidFill>
                  <a:srgbClr val="5D5766"/>
                </a:solidFill>
                <a:latin typeface="+mj-lt"/>
                <a:cs typeface="Arial"/>
              </a:rPr>
              <a:t>r</a:t>
            </a:r>
            <a:r>
              <a:rPr sz="1200" spc="84" dirty="0" smtClean="0">
                <a:solidFill>
                  <a:srgbClr val="5D5766"/>
                </a:solidFill>
                <a:latin typeface="+mj-lt"/>
                <a:cs typeface="Arial"/>
              </a:rPr>
              <a:t> </a:t>
            </a:r>
            <a:r>
              <a:rPr sz="1200" spc="0" dirty="0" smtClean="0">
                <a:solidFill>
                  <a:srgbClr val="46444F"/>
                </a:solidFill>
                <a:latin typeface="+mj-lt"/>
                <a:cs typeface="Arial"/>
              </a:rPr>
              <a:t>t</a:t>
            </a:r>
            <a:r>
              <a:rPr sz="1200" spc="0" dirty="0" smtClean="0">
                <a:solidFill>
                  <a:srgbClr val="5D5766"/>
                </a:solidFill>
                <a:latin typeface="+mj-lt"/>
                <a:cs typeface="Arial"/>
              </a:rPr>
              <a:t>he</a:t>
            </a:r>
            <a:r>
              <a:rPr sz="1200" spc="47" dirty="0" smtClean="0">
                <a:solidFill>
                  <a:srgbClr val="5D5766"/>
                </a:solidFill>
                <a:latin typeface="+mj-lt"/>
                <a:cs typeface="Arial"/>
              </a:rPr>
              <a:t> </a:t>
            </a:r>
            <a:r>
              <a:rPr sz="1200" spc="0" dirty="0" smtClean="0">
                <a:solidFill>
                  <a:srgbClr val="5D5766"/>
                </a:solidFill>
                <a:latin typeface="+mj-lt"/>
                <a:cs typeface="Arial"/>
              </a:rPr>
              <a:t>first </a:t>
            </a:r>
            <a:r>
              <a:rPr sz="1200" spc="-134" dirty="0" smtClean="0">
                <a:solidFill>
                  <a:srgbClr val="5D5766"/>
                </a:solidFill>
                <a:latin typeface="+mj-lt"/>
                <a:cs typeface="Arial"/>
              </a:rPr>
              <a:t> </a:t>
            </a:r>
            <a:r>
              <a:rPr sz="1200" spc="0" dirty="0" smtClean="0">
                <a:solidFill>
                  <a:srgbClr val="5D5766"/>
                </a:solidFill>
                <a:latin typeface="+mj-lt"/>
                <a:cs typeface="Arial"/>
              </a:rPr>
              <a:t>record </a:t>
            </a:r>
            <a:r>
              <a:rPr sz="1200" spc="-39" dirty="0" smtClean="0">
                <a:solidFill>
                  <a:srgbClr val="5D5766"/>
                </a:solidFill>
                <a:latin typeface="+mj-lt"/>
                <a:cs typeface="Arial"/>
              </a:rPr>
              <a:t> </a:t>
            </a:r>
            <a:r>
              <a:rPr sz="1200" spc="0" dirty="0" smtClean="0">
                <a:solidFill>
                  <a:srgbClr val="5D5766"/>
                </a:solidFill>
                <a:latin typeface="+mj-lt"/>
                <a:cs typeface="Arial"/>
              </a:rPr>
              <a:t>past</a:t>
            </a:r>
            <a:r>
              <a:rPr sz="1200" spc="84" dirty="0" smtClean="0">
                <a:solidFill>
                  <a:srgbClr val="5D5766"/>
                </a:solidFill>
                <a:latin typeface="+mj-lt"/>
                <a:cs typeface="Arial"/>
              </a:rPr>
              <a:t> </a:t>
            </a:r>
            <a:r>
              <a:rPr sz="1200" spc="0" dirty="0" smtClean="0">
                <a:solidFill>
                  <a:srgbClr val="5D5766"/>
                </a:solidFill>
                <a:latin typeface="+mj-lt"/>
                <a:cs typeface="Arial"/>
              </a:rPr>
              <a:t>the </a:t>
            </a:r>
            <a:r>
              <a:rPr sz="1200" spc="-39" dirty="0" smtClean="0">
                <a:solidFill>
                  <a:srgbClr val="5D5766"/>
                </a:solidFill>
                <a:latin typeface="+mj-lt"/>
                <a:cs typeface="Arial"/>
              </a:rPr>
              <a:t> </a:t>
            </a:r>
            <a:r>
              <a:rPr sz="1200" spc="0" dirty="0" smtClean="0">
                <a:solidFill>
                  <a:srgbClr val="5D5766"/>
                </a:solidFill>
                <a:latin typeface="+mj-lt"/>
                <a:cs typeface="Arial"/>
              </a:rPr>
              <a:t>last</a:t>
            </a:r>
            <a:r>
              <a:rPr sz="1200" spc="84" dirty="0" smtClean="0">
                <a:solidFill>
                  <a:srgbClr val="5D5766"/>
                </a:solidFill>
                <a:latin typeface="+mj-lt"/>
                <a:cs typeface="Arial"/>
              </a:rPr>
              <a:t> </a:t>
            </a:r>
            <a:r>
              <a:rPr sz="1200" spc="0" dirty="0" smtClean="0">
                <a:solidFill>
                  <a:srgbClr val="5D5766"/>
                </a:solidFill>
                <a:latin typeface="+mj-lt"/>
                <a:cs typeface="Arial"/>
              </a:rPr>
              <a:t>checkpo</a:t>
            </a:r>
            <a:r>
              <a:rPr sz="1200" spc="0" dirty="0" smtClean="0">
                <a:solidFill>
                  <a:srgbClr val="486386"/>
                </a:solidFill>
                <a:latin typeface="+mj-lt"/>
                <a:cs typeface="Arial"/>
              </a:rPr>
              <a:t>i</a:t>
            </a:r>
            <a:r>
              <a:rPr sz="1200" spc="0" dirty="0" smtClean="0">
                <a:solidFill>
                  <a:srgbClr val="5D5766"/>
                </a:solidFill>
                <a:latin typeface="+mj-lt"/>
                <a:cs typeface="Arial"/>
              </a:rPr>
              <a:t>n</a:t>
            </a:r>
            <a:r>
              <a:rPr sz="1200" spc="0" dirty="0" smtClean="0">
                <a:solidFill>
                  <a:srgbClr val="46444F"/>
                </a:solidFill>
                <a:latin typeface="+mj-lt"/>
                <a:cs typeface="Arial"/>
              </a:rPr>
              <a:t>t</a:t>
            </a:r>
            <a:r>
              <a:rPr sz="1200" spc="0" dirty="0" smtClean="0">
                <a:solidFill>
                  <a:srgbClr val="795B58"/>
                </a:solidFill>
                <a:latin typeface="+mj-lt"/>
                <a:cs typeface="Arial"/>
              </a:rPr>
              <a:t>.</a:t>
            </a:r>
            <a:endParaRPr sz="1200" dirty="0">
              <a:latin typeface="+mj-lt"/>
              <a:cs typeface="Arial"/>
            </a:endParaRPr>
          </a:p>
        </p:txBody>
      </p:sp>
      <p:sp>
        <p:nvSpPr>
          <p:cNvPr id="49" name="object 12"/>
          <p:cNvSpPr txBox="1"/>
          <p:nvPr/>
        </p:nvSpPr>
        <p:spPr>
          <a:xfrm>
            <a:off x="346228" y="2514600"/>
            <a:ext cx="7273771" cy="609600"/>
          </a:xfrm>
          <a:prstGeom prst="rect">
            <a:avLst/>
          </a:prstGeom>
        </p:spPr>
        <p:txBody>
          <a:bodyPr wrap="square" lIns="0" tIns="0" rIns="0" bIns="0" rtlCol="0">
            <a:noAutofit/>
          </a:bodyPr>
          <a:lstStyle/>
          <a:p>
            <a:pPr marL="21844" marR="20403">
              <a:lnSpc>
                <a:spcPts val="1225"/>
              </a:lnSpc>
              <a:spcBef>
                <a:spcPts val="61"/>
              </a:spcBef>
            </a:pPr>
            <a:r>
              <a:rPr sz="1200" dirty="0" smtClean="0">
                <a:solidFill>
                  <a:srgbClr val="5473AE"/>
                </a:solidFill>
                <a:latin typeface="+mj-lt"/>
                <a:cs typeface="Arial"/>
              </a:rPr>
              <a:t>Condit</a:t>
            </a:r>
            <a:r>
              <a:rPr sz="1200" dirty="0" smtClean="0">
                <a:solidFill>
                  <a:srgbClr val="2F65A1"/>
                </a:solidFill>
                <a:latin typeface="+mj-lt"/>
                <a:cs typeface="Arial"/>
              </a:rPr>
              <a:t>i</a:t>
            </a:r>
            <a:r>
              <a:rPr sz="1200" dirty="0" smtClean="0">
                <a:solidFill>
                  <a:srgbClr val="5473AE"/>
                </a:solidFill>
                <a:latin typeface="+mj-lt"/>
                <a:cs typeface="Arial"/>
              </a:rPr>
              <a:t>on </a:t>
            </a:r>
            <a:r>
              <a:rPr sz="1200" spc="-129" dirty="0" smtClean="0">
                <a:solidFill>
                  <a:srgbClr val="5473AE"/>
                </a:solidFill>
                <a:latin typeface="+mj-lt"/>
                <a:cs typeface="Arial"/>
              </a:rPr>
              <a:t> </a:t>
            </a:r>
            <a:r>
              <a:rPr sz="1200" spc="0" dirty="0" smtClean="0">
                <a:solidFill>
                  <a:srgbClr val="2F65A1"/>
                </a:solidFill>
                <a:latin typeface="+mj-lt"/>
                <a:cs typeface="Arial"/>
              </a:rPr>
              <a:t>2</a:t>
            </a:r>
            <a:r>
              <a:rPr sz="1200" spc="0" dirty="0" smtClean="0">
                <a:solidFill>
                  <a:srgbClr val="5473AE"/>
                </a:solidFill>
                <a:latin typeface="+mj-lt"/>
                <a:cs typeface="Arial"/>
              </a:rPr>
              <a:t>:</a:t>
            </a:r>
            <a:r>
              <a:rPr sz="1200" spc="97" dirty="0" smtClean="0">
                <a:solidFill>
                  <a:srgbClr val="5473AE"/>
                </a:solidFill>
                <a:latin typeface="+mj-lt"/>
                <a:cs typeface="Arial"/>
              </a:rPr>
              <a:t> </a:t>
            </a:r>
            <a:r>
              <a:rPr sz="1200" spc="0" dirty="0" smtClean="0">
                <a:solidFill>
                  <a:srgbClr val="46444F"/>
                </a:solidFill>
                <a:latin typeface="+mj-lt"/>
                <a:cs typeface="Arial"/>
              </a:rPr>
              <a:t>Abort</a:t>
            </a:r>
            <a:r>
              <a:rPr sz="1200" spc="84" dirty="0" smtClean="0">
                <a:solidFill>
                  <a:srgbClr val="46444F"/>
                </a:solidFill>
                <a:latin typeface="+mj-lt"/>
                <a:cs typeface="Arial"/>
              </a:rPr>
              <a:t> </a:t>
            </a:r>
            <a:r>
              <a:rPr sz="1200" spc="0" dirty="0" smtClean="0">
                <a:solidFill>
                  <a:srgbClr val="46444F"/>
                </a:solidFill>
                <a:latin typeface="+mj-lt"/>
                <a:cs typeface="Arial"/>
              </a:rPr>
              <a:t>oc</a:t>
            </a:r>
            <a:r>
              <a:rPr sz="1200" spc="0" dirty="0" smtClean="0">
                <a:solidFill>
                  <a:srgbClr val="5D5766"/>
                </a:solidFill>
                <a:latin typeface="+mj-lt"/>
                <a:cs typeface="Arial"/>
              </a:rPr>
              <a:t>c</a:t>
            </a:r>
            <a:r>
              <a:rPr sz="1200" spc="0" dirty="0" smtClean="0">
                <a:solidFill>
                  <a:srgbClr val="46444F"/>
                </a:solidFill>
                <a:latin typeface="+mj-lt"/>
                <a:cs typeface="Arial"/>
              </a:rPr>
              <a:t>u</a:t>
            </a:r>
            <a:r>
              <a:rPr sz="1200" spc="0" dirty="0" smtClean="0">
                <a:solidFill>
                  <a:srgbClr val="5D5766"/>
                </a:solidFill>
                <a:latin typeface="+mj-lt"/>
                <a:cs typeface="Arial"/>
              </a:rPr>
              <a:t>r</a:t>
            </a:r>
            <a:r>
              <a:rPr sz="1200" spc="0" dirty="0" smtClean="0">
                <a:solidFill>
                  <a:srgbClr val="46444F"/>
                </a:solidFill>
                <a:latin typeface="+mj-lt"/>
                <a:cs typeface="Arial"/>
              </a:rPr>
              <a:t>s </a:t>
            </a:r>
            <a:r>
              <a:rPr sz="1200" spc="-129" dirty="0" smtClean="0">
                <a:solidFill>
                  <a:srgbClr val="46444F"/>
                </a:solidFill>
                <a:latin typeface="+mj-lt"/>
                <a:cs typeface="Arial"/>
              </a:rPr>
              <a:t> </a:t>
            </a:r>
            <a:r>
              <a:rPr sz="1200" spc="0" dirty="0" smtClean="0">
                <a:solidFill>
                  <a:srgbClr val="5D5766"/>
                </a:solidFill>
                <a:latin typeface="+mj-lt"/>
                <a:cs typeface="Arial"/>
              </a:rPr>
              <a:t>in </a:t>
            </a:r>
            <a:r>
              <a:rPr sz="1200" spc="-39" dirty="0" smtClean="0">
                <a:solidFill>
                  <a:srgbClr val="5D5766"/>
                </a:solidFill>
                <a:latin typeface="+mj-lt"/>
                <a:cs typeface="Arial"/>
              </a:rPr>
              <a:t> </a:t>
            </a:r>
            <a:r>
              <a:rPr sz="1200" spc="0" dirty="0" smtClean="0">
                <a:solidFill>
                  <a:srgbClr val="46444F"/>
                </a:solidFill>
                <a:latin typeface="+mj-lt"/>
                <a:cs typeface="Arial"/>
              </a:rPr>
              <a:t>Phas</a:t>
            </a:r>
            <a:r>
              <a:rPr sz="1200" spc="0" dirty="0" smtClean="0">
                <a:solidFill>
                  <a:srgbClr val="C9A371"/>
                </a:solidFill>
                <a:latin typeface="+mj-lt"/>
                <a:cs typeface="Arial"/>
              </a:rPr>
              <a:t>,</a:t>
            </a:r>
            <a:r>
              <a:rPr sz="1200" spc="0" dirty="0" smtClean="0">
                <a:solidFill>
                  <a:srgbClr val="46444F"/>
                </a:solidFill>
                <a:latin typeface="+mj-lt"/>
                <a:cs typeface="Arial"/>
              </a:rPr>
              <a:t>e</a:t>
            </a:r>
            <a:r>
              <a:rPr sz="1200" spc="84" dirty="0" smtClean="0">
                <a:solidFill>
                  <a:srgbClr val="46444F"/>
                </a:solidFill>
                <a:latin typeface="+mj-lt"/>
                <a:cs typeface="Arial"/>
              </a:rPr>
              <a:t> </a:t>
            </a:r>
            <a:r>
              <a:rPr sz="1200" spc="0" dirty="0" smtClean="0">
                <a:solidFill>
                  <a:srgbClr val="46444F"/>
                </a:solidFill>
                <a:latin typeface="+mj-lt"/>
                <a:cs typeface="Arial"/>
              </a:rPr>
              <a:t>2</a:t>
            </a:r>
            <a:r>
              <a:rPr sz="1200" spc="260" dirty="0" smtClean="0">
                <a:solidFill>
                  <a:srgbClr val="46444F"/>
                </a:solidFill>
                <a:latin typeface="+mj-lt"/>
                <a:cs typeface="Arial"/>
              </a:rPr>
              <a:t> </a:t>
            </a:r>
            <a:r>
              <a:rPr sz="1200" spc="0" dirty="0" smtClean="0">
                <a:solidFill>
                  <a:srgbClr val="2E2B2E"/>
                </a:solidFill>
                <a:latin typeface="+mj-lt"/>
                <a:cs typeface="Arial"/>
              </a:rPr>
              <a:t>-</a:t>
            </a:r>
            <a:r>
              <a:rPr sz="1200" spc="188" dirty="0" smtClean="0">
                <a:solidFill>
                  <a:srgbClr val="2E2B2E"/>
                </a:solidFill>
                <a:latin typeface="+mj-lt"/>
                <a:cs typeface="Arial"/>
              </a:rPr>
              <a:t> </a:t>
            </a:r>
            <a:r>
              <a:rPr sz="1200" spc="0" dirty="0" smtClean="0">
                <a:solidFill>
                  <a:srgbClr val="46444F"/>
                </a:solidFill>
                <a:latin typeface="+mj-lt"/>
                <a:cs typeface="Arial"/>
              </a:rPr>
              <a:t>data acqu</a:t>
            </a:r>
            <a:r>
              <a:rPr sz="1200" spc="0" dirty="0" smtClean="0">
                <a:solidFill>
                  <a:srgbClr val="5D5766"/>
                </a:solidFill>
                <a:latin typeface="+mj-lt"/>
                <a:cs typeface="Arial"/>
              </a:rPr>
              <a:t>i</a:t>
            </a:r>
            <a:r>
              <a:rPr sz="1200" spc="0" dirty="0" smtClean="0">
                <a:solidFill>
                  <a:srgbClr val="46444F"/>
                </a:solidFill>
                <a:latin typeface="+mj-lt"/>
                <a:cs typeface="Arial"/>
              </a:rPr>
              <a:t>s</a:t>
            </a:r>
            <a:r>
              <a:rPr sz="1200" spc="0" dirty="0" smtClean="0">
                <a:solidFill>
                  <a:srgbClr val="5D5766"/>
                </a:solidFill>
                <a:latin typeface="+mj-lt"/>
                <a:cs typeface="Arial"/>
              </a:rPr>
              <a:t>i</a:t>
            </a:r>
            <a:r>
              <a:rPr sz="1200" spc="0" dirty="0" smtClean="0">
                <a:solidFill>
                  <a:srgbClr val="46444F"/>
                </a:solidFill>
                <a:latin typeface="+mj-lt"/>
                <a:cs typeface="Arial"/>
              </a:rPr>
              <a:t>tio</a:t>
            </a:r>
            <a:r>
              <a:rPr sz="1200" spc="0" dirty="0" smtClean="0">
                <a:solidFill>
                  <a:srgbClr val="5D5766"/>
                </a:solidFill>
                <a:latin typeface="+mj-lt"/>
                <a:cs typeface="Arial"/>
              </a:rPr>
              <a:t>n</a:t>
            </a:r>
            <a:r>
              <a:rPr sz="1200" spc="84" dirty="0" smtClean="0">
                <a:solidFill>
                  <a:srgbClr val="5D5766"/>
                </a:solidFill>
                <a:latin typeface="+mj-lt"/>
                <a:cs typeface="Arial"/>
              </a:rPr>
              <a:t> </a:t>
            </a:r>
            <a:r>
              <a:rPr sz="1400" spc="0" dirty="0" smtClean="0">
                <a:solidFill>
                  <a:srgbClr val="5D5766"/>
                </a:solidFill>
                <a:latin typeface="+mj-lt"/>
                <a:cs typeface="Arial"/>
              </a:rPr>
              <a:t>c</a:t>
            </a:r>
            <a:r>
              <a:rPr sz="1400" spc="0" dirty="0" smtClean="0">
                <a:solidFill>
                  <a:srgbClr val="46444F"/>
                </a:solidFill>
                <a:latin typeface="+mj-lt"/>
                <a:cs typeface="Arial"/>
              </a:rPr>
              <a:t>om</a:t>
            </a:r>
            <a:r>
              <a:rPr sz="1400" spc="0" dirty="0" smtClean="0">
                <a:solidFill>
                  <a:srgbClr val="5D5766"/>
                </a:solidFill>
                <a:latin typeface="+mj-lt"/>
                <a:cs typeface="Arial"/>
              </a:rPr>
              <a:t>pl</a:t>
            </a:r>
            <a:r>
              <a:rPr sz="1400" spc="0" dirty="0" smtClean="0">
                <a:solidFill>
                  <a:srgbClr val="46444F"/>
                </a:solidFill>
                <a:latin typeface="+mj-lt"/>
                <a:cs typeface="Arial"/>
              </a:rPr>
              <a:t>ete</a:t>
            </a:r>
            <a:r>
              <a:rPr sz="1400" spc="0" dirty="0" smtClean="0">
                <a:solidFill>
                  <a:srgbClr val="5D5766"/>
                </a:solidFill>
                <a:latin typeface="+mj-lt"/>
                <a:cs typeface="Arial"/>
              </a:rPr>
              <a:t>,</a:t>
            </a:r>
            <a:endParaRPr sz="1400" dirty="0">
              <a:latin typeface="+mj-lt"/>
              <a:cs typeface="Arial"/>
            </a:endParaRPr>
          </a:p>
          <a:p>
            <a:pPr marL="12700">
              <a:lnSpc>
                <a:spcPct val="110839"/>
              </a:lnSpc>
              <a:spcBef>
                <a:spcPts val="606"/>
              </a:spcBef>
            </a:pPr>
            <a:r>
              <a:rPr sz="1200" dirty="0" smtClean="0">
                <a:solidFill>
                  <a:srgbClr val="46444F"/>
                </a:solidFill>
                <a:latin typeface="+mj-lt"/>
                <a:cs typeface="Arial"/>
              </a:rPr>
              <a:t>So</a:t>
            </a:r>
            <a:r>
              <a:rPr sz="1200" dirty="0" smtClean="0">
                <a:solidFill>
                  <a:srgbClr val="5D5766"/>
                </a:solidFill>
                <a:latin typeface="+mj-lt"/>
                <a:cs typeface="Arial"/>
              </a:rPr>
              <a:t>lu</a:t>
            </a:r>
            <a:r>
              <a:rPr sz="1200" dirty="0" smtClean="0">
                <a:solidFill>
                  <a:srgbClr val="46444F"/>
                </a:solidFill>
                <a:latin typeface="+mj-lt"/>
                <a:cs typeface="Arial"/>
              </a:rPr>
              <a:t>t</a:t>
            </a:r>
            <a:r>
              <a:rPr sz="1200" dirty="0" smtClean="0">
                <a:solidFill>
                  <a:srgbClr val="5D5766"/>
                </a:solidFill>
                <a:latin typeface="+mj-lt"/>
                <a:cs typeface="Arial"/>
              </a:rPr>
              <a:t>i</a:t>
            </a:r>
            <a:r>
              <a:rPr sz="1200" dirty="0" smtClean="0">
                <a:solidFill>
                  <a:srgbClr val="46444F"/>
                </a:solidFill>
                <a:latin typeface="+mj-lt"/>
                <a:cs typeface="Arial"/>
              </a:rPr>
              <a:t>on</a:t>
            </a:r>
            <a:r>
              <a:rPr sz="1200" dirty="0" smtClean="0">
                <a:solidFill>
                  <a:srgbClr val="5D5766"/>
                </a:solidFill>
                <a:latin typeface="+mj-lt"/>
                <a:cs typeface="Arial"/>
              </a:rPr>
              <a:t>:</a:t>
            </a:r>
            <a:r>
              <a:rPr sz="1200" spc="84" dirty="0" smtClean="0">
                <a:solidFill>
                  <a:srgbClr val="5D5766"/>
                </a:solidFill>
                <a:latin typeface="+mj-lt"/>
                <a:cs typeface="Arial"/>
              </a:rPr>
              <a:t> </a:t>
            </a:r>
            <a:r>
              <a:rPr sz="1200" spc="0" dirty="0" smtClean="0">
                <a:solidFill>
                  <a:srgbClr val="5D5766"/>
                </a:solidFill>
                <a:latin typeface="+mj-lt"/>
                <a:cs typeface="Arial"/>
              </a:rPr>
              <a:t>Submit</a:t>
            </a:r>
            <a:r>
              <a:rPr sz="1200" spc="84" dirty="0" smtClean="0">
                <a:solidFill>
                  <a:srgbClr val="5D5766"/>
                </a:solidFill>
                <a:latin typeface="+mj-lt"/>
                <a:cs typeface="Arial"/>
              </a:rPr>
              <a:t> </a:t>
            </a:r>
            <a:r>
              <a:rPr sz="1200" spc="0" dirty="0" smtClean="0">
                <a:solidFill>
                  <a:srgbClr val="5D5766"/>
                </a:solidFill>
                <a:latin typeface="+mj-lt"/>
                <a:cs typeface="Arial"/>
              </a:rPr>
              <a:t>on</a:t>
            </a:r>
            <a:r>
              <a:rPr sz="1200" spc="0" dirty="0" smtClean="0">
                <a:solidFill>
                  <a:srgbClr val="5D5766"/>
                </a:solidFill>
                <a:latin typeface="+mj-lt"/>
                <a:cs typeface="Segoe UI"/>
              </a:rPr>
              <a:t>�</a:t>
            </a:r>
            <a:r>
              <a:rPr sz="1200" spc="0" dirty="0" smtClean="0">
                <a:solidFill>
                  <a:srgbClr val="5D5766"/>
                </a:solidFill>
                <a:latin typeface="+mj-lt"/>
                <a:cs typeface="Arial"/>
              </a:rPr>
              <a:t>y </a:t>
            </a:r>
            <a:r>
              <a:rPr sz="1200" spc="-129" dirty="0" smtClean="0">
                <a:solidFill>
                  <a:srgbClr val="5D5766"/>
                </a:solidFill>
                <a:latin typeface="+mj-lt"/>
                <a:cs typeface="Arial"/>
              </a:rPr>
              <a:t> </a:t>
            </a:r>
            <a:r>
              <a:rPr sz="1200" spc="0" dirty="0" smtClean="0">
                <a:solidFill>
                  <a:srgbClr val="5D5766"/>
                </a:solidFill>
                <a:latin typeface="+mj-lt"/>
                <a:cs typeface="Arial"/>
              </a:rPr>
              <a:t>B</a:t>
            </a:r>
            <a:r>
              <a:rPr sz="1200" spc="0" dirty="0" smtClean="0">
                <a:solidFill>
                  <a:srgbClr val="354966"/>
                </a:solidFill>
                <a:latin typeface="+mj-lt"/>
                <a:cs typeface="Arial"/>
              </a:rPr>
              <a:t>E</a:t>
            </a:r>
            <a:r>
              <a:rPr sz="1200" spc="0" dirty="0" smtClean="0">
                <a:solidFill>
                  <a:srgbClr val="5D5766"/>
                </a:solidFill>
                <a:latin typeface="+mj-lt"/>
                <a:cs typeface="Arial"/>
              </a:rPr>
              <a:t>G</a:t>
            </a:r>
            <a:r>
              <a:rPr sz="1200" spc="0" dirty="0" smtClean="0">
                <a:solidFill>
                  <a:srgbClr val="795B58"/>
                </a:solidFill>
                <a:latin typeface="+mj-lt"/>
                <a:cs typeface="Arial"/>
              </a:rPr>
              <a:t>I</a:t>
            </a:r>
            <a:r>
              <a:rPr sz="1200" spc="0" dirty="0" smtClean="0">
                <a:solidFill>
                  <a:srgbClr val="5D5766"/>
                </a:solidFill>
                <a:latin typeface="+mj-lt"/>
                <a:cs typeface="Arial"/>
              </a:rPr>
              <a:t>N</a:t>
            </a:r>
            <a:r>
              <a:rPr sz="1200" spc="224" dirty="0" smtClean="0">
                <a:solidFill>
                  <a:srgbClr val="5D5766"/>
                </a:solidFill>
                <a:latin typeface="+mj-lt"/>
                <a:cs typeface="Arial"/>
              </a:rPr>
              <a:t> </a:t>
            </a:r>
            <a:r>
              <a:rPr sz="1200" spc="0" dirty="0" smtClean="0">
                <a:solidFill>
                  <a:srgbClr val="5D5766"/>
                </a:solidFill>
                <a:latin typeface="+mj-lt"/>
                <a:cs typeface="Arial"/>
              </a:rPr>
              <a:t>and </a:t>
            </a:r>
            <a:r>
              <a:rPr sz="1200" spc="-59" dirty="0" smtClean="0">
                <a:solidFill>
                  <a:srgbClr val="5D5766"/>
                </a:solidFill>
                <a:latin typeface="+mj-lt"/>
                <a:cs typeface="Arial"/>
              </a:rPr>
              <a:t> </a:t>
            </a:r>
            <a:r>
              <a:rPr sz="1200" spc="0" dirty="0" smtClean="0">
                <a:solidFill>
                  <a:srgbClr val="46444F"/>
                </a:solidFill>
                <a:latin typeface="+mj-lt"/>
                <a:cs typeface="Arial"/>
              </a:rPr>
              <a:t>E</a:t>
            </a:r>
            <a:r>
              <a:rPr sz="1200" spc="0" dirty="0" smtClean="0">
                <a:solidFill>
                  <a:srgbClr val="5D5766"/>
                </a:solidFill>
                <a:latin typeface="+mj-lt"/>
                <a:cs typeface="Arial"/>
              </a:rPr>
              <a:t>ND </a:t>
            </a:r>
            <a:r>
              <a:rPr sz="1200" spc="-39" dirty="0" smtClean="0">
                <a:solidFill>
                  <a:srgbClr val="5D5766"/>
                </a:solidFill>
                <a:latin typeface="+mj-lt"/>
                <a:cs typeface="Arial"/>
              </a:rPr>
              <a:t> </a:t>
            </a:r>
            <a:r>
              <a:rPr sz="1200" spc="0" dirty="0" smtClean="0">
                <a:solidFill>
                  <a:srgbClr val="354966"/>
                </a:solidFill>
                <a:latin typeface="+mj-lt"/>
                <a:cs typeface="Arial"/>
              </a:rPr>
              <a:t>L</a:t>
            </a:r>
            <a:r>
              <a:rPr sz="1200" spc="0" dirty="0" smtClean="0">
                <a:solidFill>
                  <a:srgbClr val="5D5766"/>
                </a:solidFill>
                <a:latin typeface="+mj-lt"/>
                <a:cs typeface="Arial"/>
              </a:rPr>
              <a:t>OA</a:t>
            </a:r>
            <a:r>
              <a:rPr sz="1200" spc="0" dirty="0" smtClean="0">
                <a:solidFill>
                  <a:srgbClr val="46444F"/>
                </a:solidFill>
                <a:latin typeface="+mj-lt"/>
                <a:cs typeface="Arial"/>
              </a:rPr>
              <a:t>D</a:t>
            </a:r>
            <a:r>
              <a:rPr sz="1200" spc="0" dirty="0" smtClean="0">
                <a:solidFill>
                  <a:srgbClr val="486386"/>
                </a:solidFill>
                <a:latin typeface="+mj-lt"/>
                <a:cs typeface="Arial"/>
              </a:rPr>
              <a:t>I</a:t>
            </a:r>
            <a:r>
              <a:rPr sz="1200" spc="0" dirty="0" smtClean="0">
                <a:solidFill>
                  <a:srgbClr val="5D5766"/>
                </a:solidFill>
                <a:latin typeface="+mj-lt"/>
                <a:cs typeface="Arial"/>
              </a:rPr>
              <a:t>NG </a:t>
            </a:r>
            <a:r>
              <a:rPr sz="1200" spc="-134" dirty="0" smtClean="0">
                <a:solidFill>
                  <a:srgbClr val="5D5766"/>
                </a:solidFill>
                <a:latin typeface="+mj-lt"/>
                <a:cs typeface="Arial"/>
              </a:rPr>
              <a:t> </a:t>
            </a:r>
            <a:r>
              <a:rPr sz="1200" spc="0" dirty="0" smtClean="0">
                <a:solidFill>
                  <a:srgbClr val="5D5766"/>
                </a:solidFill>
                <a:latin typeface="+mj-lt"/>
                <a:cs typeface="Arial"/>
              </a:rPr>
              <a:t>statements: </a:t>
            </a:r>
            <a:r>
              <a:rPr sz="1200" spc="29" dirty="0" smtClean="0">
                <a:solidFill>
                  <a:srgbClr val="5D5766"/>
                </a:solidFill>
                <a:latin typeface="+mj-lt"/>
                <a:cs typeface="Arial"/>
              </a:rPr>
              <a:t> </a:t>
            </a:r>
            <a:r>
              <a:rPr sz="1200" spc="0" dirty="0" smtClean="0">
                <a:solidFill>
                  <a:srgbClr val="5D5766"/>
                </a:solidFill>
                <a:latin typeface="+mj-lt"/>
                <a:cs typeface="Arial"/>
              </a:rPr>
              <a:t>restarts </a:t>
            </a:r>
            <a:r>
              <a:rPr sz="1200" spc="-114" dirty="0" smtClean="0">
                <a:solidFill>
                  <a:srgbClr val="5D5766"/>
                </a:solidFill>
                <a:latin typeface="+mj-lt"/>
                <a:cs typeface="Arial"/>
              </a:rPr>
              <a:t> </a:t>
            </a:r>
            <a:r>
              <a:rPr sz="1200" spc="0" dirty="0" smtClean="0">
                <a:solidFill>
                  <a:srgbClr val="5D5766"/>
                </a:solidFill>
                <a:latin typeface="+mj-lt"/>
                <a:cs typeface="Arial"/>
              </a:rPr>
              <a:t>Phase </a:t>
            </a:r>
            <a:r>
              <a:rPr sz="1200" spc="-114" dirty="0" smtClean="0">
                <a:solidFill>
                  <a:srgbClr val="5D5766"/>
                </a:solidFill>
                <a:latin typeface="+mj-lt"/>
                <a:cs typeface="Arial"/>
              </a:rPr>
              <a:t> </a:t>
            </a:r>
            <a:r>
              <a:rPr sz="1200" spc="0" dirty="0" smtClean="0">
                <a:solidFill>
                  <a:srgbClr val="5D5766"/>
                </a:solidFill>
                <a:latin typeface="+mj-lt"/>
                <a:cs typeface="Arial"/>
              </a:rPr>
              <a:t>2</a:t>
            </a:r>
            <a:r>
              <a:rPr sz="1200" spc="260" dirty="0" smtClean="0">
                <a:solidFill>
                  <a:srgbClr val="5D5766"/>
                </a:solidFill>
                <a:latin typeface="+mj-lt"/>
                <a:cs typeface="Arial"/>
              </a:rPr>
              <a:t> </a:t>
            </a:r>
            <a:r>
              <a:rPr sz="1200" spc="0" dirty="0" smtClean="0">
                <a:solidFill>
                  <a:srgbClr val="5D5766"/>
                </a:solidFill>
                <a:latin typeface="+mj-lt"/>
                <a:cs typeface="Arial"/>
              </a:rPr>
              <a:t>only</a:t>
            </a:r>
            <a:r>
              <a:rPr sz="1200" spc="0" dirty="0" smtClean="0">
                <a:solidFill>
                  <a:srgbClr val="486386"/>
                </a:solidFill>
                <a:latin typeface="+mj-lt"/>
                <a:cs typeface="Arial"/>
              </a:rPr>
              <a:t>.</a:t>
            </a:r>
            <a:endParaRPr sz="1200" dirty="0">
              <a:latin typeface="+mj-lt"/>
              <a:cs typeface="Arial"/>
            </a:endParaRPr>
          </a:p>
        </p:txBody>
      </p:sp>
      <p:sp>
        <p:nvSpPr>
          <p:cNvPr id="50" name="object 11"/>
          <p:cNvSpPr txBox="1"/>
          <p:nvPr/>
        </p:nvSpPr>
        <p:spPr>
          <a:xfrm>
            <a:off x="346229" y="3287994"/>
            <a:ext cx="9282102" cy="1055406"/>
          </a:xfrm>
          <a:prstGeom prst="rect">
            <a:avLst/>
          </a:prstGeom>
        </p:spPr>
        <p:txBody>
          <a:bodyPr wrap="square" lIns="0" tIns="0" rIns="0" bIns="0" rtlCol="0">
            <a:noAutofit/>
          </a:bodyPr>
          <a:lstStyle/>
          <a:p>
            <a:pPr marL="21844">
              <a:lnSpc>
                <a:spcPts val="1280"/>
              </a:lnSpc>
              <a:spcBef>
                <a:spcPts val="64"/>
              </a:spcBef>
            </a:pPr>
            <a:r>
              <a:rPr sz="1200" dirty="0" smtClean="0">
                <a:solidFill>
                  <a:srgbClr val="5473AE"/>
                </a:solidFill>
                <a:latin typeface="+mj-lt"/>
                <a:cs typeface="Arial"/>
              </a:rPr>
              <a:t>Condit</a:t>
            </a:r>
            <a:r>
              <a:rPr sz="1200" dirty="0" smtClean="0">
                <a:solidFill>
                  <a:srgbClr val="2F65A1"/>
                </a:solidFill>
                <a:latin typeface="+mj-lt"/>
                <a:cs typeface="Arial"/>
              </a:rPr>
              <a:t>i</a:t>
            </a:r>
            <a:r>
              <a:rPr sz="1200" dirty="0" smtClean="0">
                <a:solidFill>
                  <a:srgbClr val="5473AE"/>
                </a:solidFill>
                <a:latin typeface="+mj-lt"/>
                <a:cs typeface="Arial"/>
              </a:rPr>
              <a:t>on</a:t>
            </a:r>
            <a:r>
              <a:rPr sz="1200" spc="84" dirty="0" smtClean="0">
                <a:solidFill>
                  <a:srgbClr val="5473AE"/>
                </a:solidFill>
                <a:latin typeface="+mj-lt"/>
                <a:cs typeface="Arial"/>
              </a:rPr>
              <a:t> </a:t>
            </a:r>
            <a:r>
              <a:rPr sz="1200" spc="0" dirty="0" smtClean="0">
                <a:solidFill>
                  <a:srgbClr val="E9BEB6"/>
                </a:solidFill>
                <a:latin typeface="+mj-lt"/>
                <a:cs typeface="Arial"/>
              </a:rPr>
              <a:t>.</a:t>
            </a:r>
            <a:r>
              <a:rPr sz="1200" spc="0" dirty="0" smtClean="0">
                <a:solidFill>
                  <a:srgbClr val="5473AE"/>
                </a:solidFill>
                <a:latin typeface="+mj-lt"/>
                <a:cs typeface="Arial"/>
              </a:rPr>
              <a:t>3: </a:t>
            </a:r>
            <a:r>
              <a:rPr sz="1200" spc="-59" dirty="0" smtClean="0">
                <a:solidFill>
                  <a:srgbClr val="5473AE"/>
                </a:solidFill>
                <a:latin typeface="+mj-lt"/>
                <a:cs typeface="Arial"/>
              </a:rPr>
              <a:t> </a:t>
            </a:r>
            <a:r>
              <a:rPr sz="1200" spc="0" dirty="0" smtClean="0">
                <a:solidFill>
                  <a:srgbClr val="5D5766"/>
                </a:solidFill>
                <a:latin typeface="+mj-lt"/>
                <a:cs typeface="Arial"/>
              </a:rPr>
              <a:t>N</a:t>
            </a:r>
            <a:r>
              <a:rPr sz="1200" spc="0" dirty="0" smtClean="0">
                <a:solidFill>
                  <a:srgbClr val="46444F"/>
                </a:solidFill>
                <a:latin typeface="+mj-lt"/>
                <a:cs typeface="Arial"/>
              </a:rPr>
              <a:t>orma</a:t>
            </a:r>
            <a:r>
              <a:rPr sz="1200" spc="0" dirty="0" smtClean="0">
                <a:solidFill>
                  <a:srgbClr val="5D5766"/>
                </a:solidFill>
                <a:latin typeface="+mj-lt"/>
                <a:cs typeface="Arial"/>
              </a:rPr>
              <a:t>l </a:t>
            </a:r>
            <a:r>
              <a:rPr sz="1200" spc="-129" dirty="0" smtClean="0">
                <a:solidFill>
                  <a:srgbClr val="5D5766"/>
                </a:solidFill>
                <a:latin typeface="+mj-lt"/>
                <a:cs typeface="Arial"/>
              </a:rPr>
              <a:t> </a:t>
            </a:r>
            <a:r>
              <a:rPr sz="1200" spc="0" dirty="0" smtClean="0">
                <a:solidFill>
                  <a:srgbClr val="46444F"/>
                </a:solidFill>
                <a:latin typeface="+mj-lt"/>
                <a:cs typeface="Arial"/>
              </a:rPr>
              <a:t>end</a:t>
            </a:r>
            <a:r>
              <a:rPr sz="1200" spc="21" dirty="0" smtClean="0">
                <a:solidFill>
                  <a:srgbClr val="46444F"/>
                </a:solidFill>
                <a:latin typeface="+mj-lt"/>
                <a:cs typeface="Arial"/>
              </a:rPr>
              <a:t> </a:t>
            </a:r>
            <a:r>
              <a:rPr sz="1400" spc="0" dirty="0" smtClean="0">
                <a:solidFill>
                  <a:srgbClr val="46444F"/>
                </a:solidFill>
                <a:latin typeface="+mj-lt"/>
                <a:cs typeface="Arial"/>
              </a:rPr>
              <a:t>of</a:t>
            </a:r>
            <a:r>
              <a:rPr sz="1400" spc="77" dirty="0" smtClean="0">
                <a:solidFill>
                  <a:srgbClr val="46444F"/>
                </a:solidFill>
                <a:latin typeface="+mj-lt"/>
                <a:cs typeface="Arial"/>
              </a:rPr>
              <a:t> </a:t>
            </a:r>
            <a:r>
              <a:rPr sz="1200" spc="0" dirty="0" smtClean="0">
                <a:solidFill>
                  <a:srgbClr val="46444F"/>
                </a:solidFill>
                <a:latin typeface="+mj-lt"/>
                <a:cs typeface="Arial"/>
              </a:rPr>
              <a:t>Phas</a:t>
            </a:r>
            <a:r>
              <a:rPr sz="1200" spc="0" dirty="0" smtClean="0">
                <a:solidFill>
                  <a:srgbClr val="ECB978"/>
                </a:solidFill>
                <a:latin typeface="+mj-lt"/>
                <a:cs typeface="Arial"/>
              </a:rPr>
              <a:t>i</a:t>
            </a:r>
            <a:r>
              <a:rPr sz="1200" spc="0" dirty="0" smtClean="0">
                <a:solidFill>
                  <a:srgbClr val="46444F"/>
                </a:solidFill>
                <a:latin typeface="+mj-lt"/>
                <a:cs typeface="Arial"/>
              </a:rPr>
              <a:t>e </a:t>
            </a:r>
            <a:r>
              <a:rPr sz="1200" spc="-129" dirty="0" smtClean="0">
                <a:solidFill>
                  <a:srgbClr val="46444F"/>
                </a:solidFill>
                <a:latin typeface="+mj-lt"/>
                <a:cs typeface="Arial"/>
              </a:rPr>
              <a:t> </a:t>
            </a:r>
            <a:r>
              <a:rPr sz="1400" spc="0" dirty="0" smtClean="0">
                <a:solidFill>
                  <a:srgbClr val="46444F"/>
                </a:solidFill>
                <a:latin typeface="+mj-lt"/>
                <a:cs typeface="Times New Roman"/>
              </a:rPr>
              <a:t>l</a:t>
            </a:r>
            <a:r>
              <a:rPr sz="1400" spc="-72" dirty="0" smtClean="0">
                <a:solidFill>
                  <a:srgbClr val="46444F"/>
                </a:solidFill>
                <a:latin typeface="+mj-lt"/>
                <a:cs typeface="Times New Roman"/>
              </a:rPr>
              <a:t> </a:t>
            </a:r>
            <a:r>
              <a:rPr sz="1200" spc="0" dirty="0" smtClean="0">
                <a:solidFill>
                  <a:srgbClr val="ECB978"/>
                </a:solidFill>
                <a:latin typeface="+mj-lt"/>
                <a:cs typeface="Arial"/>
              </a:rPr>
              <a:t>1</a:t>
            </a:r>
            <a:r>
              <a:rPr sz="1200" spc="0" dirty="0" smtClean="0">
                <a:solidFill>
                  <a:srgbClr val="5D5766"/>
                </a:solidFill>
                <a:latin typeface="+mj-lt"/>
                <a:cs typeface="Arial"/>
              </a:rPr>
              <a:t>(</a:t>
            </a:r>
            <a:r>
              <a:rPr sz="1200" spc="0" dirty="0" smtClean="0">
                <a:solidFill>
                  <a:srgbClr val="46444F"/>
                </a:solidFill>
                <a:latin typeface="+mj-lt"/>
                <a:cs typeface="Arial"/>
              </a:rPr>
              <a:t>paused) </a:t>
            </a:r>
            <a:r>
              <a:rPr sz="1200" spc="-129" dirty="0" smtClean="0">
                <a:solidFill>
                  <a:srgbClr val="46444F"/>
                </a:solidFill>
                <a:latin typeface="+mj-lt"/>
                <a:cs typeface="Arial"/>
              </a:rPr>
              <a:t> </a:t>
            </a:r>
            <a:r>
              <a:rPr sz="1200" spc="0" dirty="0" smtClean="0">
                <a:solidFill>
                  <a:srgbClr val="2E2B2E"/>
                </a:solidFill>
                <a:latin typeface="+mj-lt"/>
                <a:cs typeface="Arial"/>
              </a:rPr>
              <a:t>-</a:t>
            </a:r>
            <a:r>
              <a:rPr sz="1200" spc="188" dirty="0" smtClean="0">
                <a:solidFill>
                  <a:srgbClr val="2E2B2E"/>
                </a:solidFill>
                <a:latin typeface="+mj-lt"/>
                <a:cs typeface="Arial"/>
              </a:rPr>
              <a:t> </a:t>
            </a:r>
            <a:r>
              <a:rPr sz="1200" spc="0" dirty="0" smtClean="0">
                <a:solidFill>
                  <a:srgbClr val="46444F"/>
                </a:solidFill>
                <a:latin typeface="+mj-lt"/>
                <a:cs typeface="Arial"/>
              </a:rPr>
              <a:t>more</a:t>
            </a:r>
            <a:r>
              <a:rPr sz="1200" spc="-13" dirty="0" smtClean="0">
                <a:solidFill>
                  <a:srgbClr val="46444F"/>
                </a:solidFill>
                <a:latin typeface="+mj-lt"/>
                <a:cs typeface="Arial"/>
              </a:rPr>
              <a:t> </a:t>
            </a:r>
            <a:r>
              <a:rPr sz="1200" spc="0" dirty="0" smtClean="0">
                <a:solidFill>
                  <a:srgbClr val="46444F"/>
                </a:solidFill>
                <a:latin typeface="+mj-lt"/>
                <a:cs typeface="Arial"/>
              </a:rPr>
              <a:t>data</a:t>
            </a:r>
            <a:r>
              <a:rPr sz="1200" spc="84" dirty="0" smtClean="0">
                <a:solidFill>
                  <a:srgbClr val="46444F"/>
                </a:solidFill>
                <a:latin typeface="+mj-lt"/>
                <a:cs typeface="Arial"/>
              </a:rPr>
              <a:t> </a:t>
            </a:r>
            <a:r>
              <a:rPr sz="1200" spc="0" dirty="0" smtClean="0">
                <a:solidFill>
                  <a:srgbClr val="46444F"/>
                </a:solidFill>
                <a:latin typeface="+mj-lt"/>
                <a:cs typeface="Arial"/>
              </a:rPr>
              <a:t>to</a:t>
            </a:r>
            <a:r>
              <a:rPr sz="1200" spc="-66" dirty="0" smtClean="0">
                <a:solidFill>
                  <a:srgbClr val="46444F"/>
                </a:solidFill>
                <a:latin typeface="+mj-lt"/>
                <a:cs typeface="Arial"/>
              </a:rPr>
              <a:t> </a:t>
            </a:r>
            <a:r>
              <a:rPr sz="1200" spc="0" dirty="0" smtClean="0">
                <a:solidFill>
                  <a:srgbClr val="46444F"/>
                </a:solidFill>
                <a:latin typeface="+mj-lt"/>
                <a:cs typeface="Arial"/>
              </a:rPr>
              <a:t>acquir</a:t>
            </a:r>
            <a:r>
              <a:rPr sz="1200" spc="0" dirty="0" smtClean="0">
                <a:solidFill>
                  <a:srgbClr val="ECB978"/>
                </a:solidFill>
                <a:latin typeface="+mj-lt"/>
                <a:cs typeface="Arial"/>
              </a:rPr>
              <a:t>1</a:t>
            </a:r>
            <a:r>
              <a:rPr sz="1200" spc="0" dirty="0" smtClean="0">
                <a:solidFill>
                  <a:srgbClr val="46444F"/>
                </a:solidFill>
                <a:latin typeface="+mj-lt"/>
                <a:cs typeface="Arial"/>
              </a:rPr>
              <a:t>e</a:t>
            </a:r>
            <a:r>
              <a:rPr sz="1200" spc="0" dirty="0" smtClean="0">
                <a:solidFill>
                  <a:srgbClr val="5D5766"/>
                </a:solidFill>
                <a:latin typeface="+mj-lt"/>
                <a:cs typeface="Segoe UI"/>
              </a:rPr>
              <a:t>�</a:t>
            </a:r>
            <a:r>
              <a:rPr sz="1200" spc="0" dirty="0" smtClean="0">
                <a:solidFill>
                  <a:srgbClr val="92CFF3"/>
                </a:solidFill>
                <a:latin typeface="+mj-lt"/>
                <a:cs typeface="Arial"/>
              </a:rPr>
              <a:t>.</a:t>
            </a:r>
            <a:r>
              <a:rPr sz="1200" spc="84" dirty="0" smtClean="0">
                <a:solidFill>
                  <a:srgbClr val="92CFF3"/>
                </a:solidFill>
                <a:latin typeface="+mj-lt"/>
                <a:cs typeface="Arial"/>
              </a:rPr>
              <a:t> </a:t>
            </a:r>
            <a:r>
              <a:rPr sz="1200" spc="0" dirty="0" smtClean="0">
                <a:solidFill>
                  <a:srgbClr val="46444F"/>
                </a:solidFill>
                <a:latin typeface="+mj-lt"/>
                <a:cs typeface="Arial"/>
              </a:rPr>
              <a:t>thus</a:t>
            </a:r>
            <a:r>
              <a:rPr sz="1200" spc="-51" dirty="0" smtClean="0">
                <a:solidFill>
                  <a:srgbClr val="46444F"/>
                </a:solidFill>
                <a:latin typeface="+mj-lt"/>
                <a:cs typeface="Arial"/>
              </a:rPr>
              <a:t> </a:t>
            </a:r>
            <a:r>
              <a:rPr sz="1200" spc="0" dirty="0" smtClean="0">
                <a:solidFill>
                  <a:srgbClr val="46444F"/>
                </a:solidFill>
                <a:latin typeface="+mj-lt"/>
                <a:cs typeface="Arial"/>
              </a:rPr>
              <a:t>t</a:t>
            </a:r>
            <a:r>
              <a:rPr sz="1200" spc="0" dirty="0" smtClean="0">
                <a:solidFill>
                  <a:srgbClr val="5D5766"/>
                </a:solidFill>
                <a:latin typeface="+mj-lt"/>
                <a:cs typeface="Arial"/>
              </a:rPr>
              <a:t>h</a:t>
            </a:r>
            <a:r>
              <a:rPr sz="1200" spc="0" dirty="0" smtClean="0">
                <a:solidFill>
                  <a:srgbClr val="46444F"/>
                </a:solidFill>
                <a:latin typeface="+mj-lt"/>
                <a:cs typeface="Arial"/>
              </a:rPr>
              <a:t>ere</a:t>
            </a:r>
            <a:r>
              <a:rPr sz="1200" spc="80" dirty="0" smtClean="0">
                <a:solidFill>
                  <a:srgbClr val="46444F"/>
                </a:solidFill>
                <a:latin typeface="+mj-lt"/>
                <a:cs typeface="Arial"/>
              </a:rPr>
              <a:t> </a:t>
            </a:r>
            <a:r>
              <a:rPr sz="1200" spc="0" dirty="0" smtClean="0">
                <a:solidFill>
                  <a:srgbClr val="5D5766"/>
                </a:solidFill>
                <a:latin typeface="+mj-lt"/>
                <a:cs typeface="Arial"/>
              </a:rPr>
              <a:t>i</a:t>
            </a:r>
            <a:r>
              <a:rPr sz="1200" spc="0" dirty="0" smtClean="0">
                <a:solidFill>
                  <a:srgbClr val="46444F"/>
                </a:solidFill>
                <a:latin typeface="+mj-lt"/>
                <a:cs typeface="Arial"/>
              </a:rPr>
              <a:t>s </a:t>
            </a:r>
            <a:r>
              <a:rPr sz="1200" spc="-114" dirty="0" smtClean="0">
                <a:solidFill>
                  <a:srgbClr val="46444F"/>
                </a:solidFill>
                <a:latin typeface="+mj-lt"/>
                <a:cs typeface="Arial"/>
              </a:rPr>
              <a:t> </a:t>
            </a:r>
            <a:r>
              <a:rPr sz="1200" spc="0" dirty="0" smtClean="0">
                <a:solidFill>
                  <a:srgbClr val="5D5766"/>
                </a:solidFill>
                <a:latin typeface="+mj-lt"/>
                <a:cs typeface="Arial"/>
              </a:rPr>
              <a:t>n</a:t>
            </a:r>
            <a:r>
              <a:rPr sz="1200" spc="0" dirty="0" smtClean="0">
                <a:solidFill>
                  <a:srgbClr val="46444F"/>
                </a:solidFill>
                <a:latin typeface="+mj-lt"/>
                <a:cs typeface="Arial"/>
              </a:rPr>
              <a:t>o</a:t>
            </a:r>
            <a:r>
              <a:rPr sz="1200" spc="163" dirty="0" smtClean="0">
                <a:solidFill>
                  <a:srgbClr val="46444F"/>
                </a:solidFill>
                <a:latin typeface="+mj-lt"/>
                <a:cs typeface="Arial"/>
              </a:rPr>
              <a:t> </a:t>
            </a:r>
            <a:r>
              <a:rPr sz="1400" spc="0" dirty="0" smtClean="0">
                <a:solidFill>
                  <a:srgbClr val="5D5766"/>
                </a:solidFill>
                <a:latin typeface="+mj-lt"/>
                <a:cs typeface="Times New Roman"/>
              </a:rPr>
              <a:t>'</a:t>
            </a:r>
            <a:r>
              <a:rPr sz="1400" spc="0" dirty="0" smtClean="0">
                <a:solidFill>
                  <a:srgbClr val="46444F"/>
                </a:solidFill>
                <a:latin typeface="+mj-lt"/>
                <a:cs typeface="Times New Roman"/>
              </a:rPr>
              <a:t>END</a:t>
            </a:r>
            <a:r>
              <a:rPr sz="1400" spc="-50" dirty="0" smtClean="0">
                <a:solidFill>
                  <a:srgbClr val="46444F"/>
                </a:solidFill>
                <a:latin typeface="+mj-lt"/>
                <a:cs typeface="Times New Roman"/>
              </a:rPr>
              <a:t> </a:t>
            </a:r>
            <a:r>
              <a:rPr sz="1200" spc="0" dirty="0" smtClean="0">
                <a:solidFill>
                  <a:srgbClr val="46444F"/>
                </a:solidFill>
                <a:latin typeface="+mj-lt"/>
                <a:cs typeface="Arial"/>
              </a:rPr>
              <a:t>LOAD</a:t>
            </a:r>
            <a:r>
              <a:rPr sz="1200" spc="0" dirty="0" smtClean="0">
                <a:solidFill>
                  <a:srgbClr val="5D5766"/>
                </a:solidFill>
                <a:latin typeface="+mj-lt"/>
                <a:cs typeface="Arial"/>
              </a:rPr>
              <a:t>I</a:t>
            </a:r>
            <a:r>
              <a:rPr sz="1200" spc="0" dirty="0" smtClean="0">
                <a:solidFill>
                  <a:srgbClr val="46444F"/>
                </a:solidFill>
                <a:latin typeface="+mj-lt"/>
                <a:cs typeface="Arial"/>
              </a:rPr>
              <a:t>NG</a:t>
            </a:r>
            <a:r>
              <a:rPr sz="900" spc="0" baseline="70859" dirty="0" smtClean="0">
                <a:solidFill>
                  <a:srgbClr val="354966"/>
                </a:solidFill>
                <a:latin typeface="+mj-lt"/>
                <a:cs typeface="Times New Roman"/>
              </a:rPr>
              <a:t>1    </a:t>
            </a:r>
            <a:r>
              <a:rPr sz="1200" spc="0" dirty="0" smtClean="0">
                <a:solidFill>
                  <a:srgbClr val="46444F"/>
                </a:solidFill>
                <a:latin typeface="+mj-lt"/>
                <a:cs typeface="Arial"/>
              </a:rPr>
              <a:t>staternerst</a:t>
            </a:r>
            <a:r>
              <a:rPr sz="1200" spc="3" dirty="0" smtClean="0">
                <a:solidFill>
                  <a:srgbClr val="46444F"/>
                </a:solidFill>
                <a:latin typeface="+mj-lt"/>
                <a:cs typeface="Arial"/>
              </a:rPr>
              <a:t> </a:t>
            </a:r>
            <a:r>
              <a:rPr sz="1200" spc="0" dirty="0" smtClean="0">
                <a:solidFill>
                  <a:srgbClr val="5D5766"/>
                </a:solidFill>
                <a:latin typeface="+mj-lt"/>
                <a:cs typeface="Arial"/>
              </a:rPr>
              <a:t>i</a:t>
            </a:r>
            <a:r>
              <a:rPr sz="1200" spc="0" dirty="0" smtClean="0">
                <a:solidFill>
                  <a:srgbClr val="46444F"/>
                </a:solidFill>
                <a:latin typeface="+mj-lt"/>
                <a:cs typeface="Arial"/>
              </a:rPr>
              <a:t>n</a:t>
            </a:r>
            <a:endParaRPr sz="1200">
              <a:latin typeface="+mj-lt"/>
              <a:cs typeface="Arial"/>
            </a:endParaRPr>
          </a:p>
          <a:p>
            <a:pPr marL="339623" marR="27382">
              <a:lnSpc>
                <a:spcPts val="1285"/>
              </a:lnSpc>
              <a:spcBef>
                <a:spcPts val="0"/>
              </a:spcBef>
            </a:pPr>
            <a:r>
              <a:rPr sz="1600" dirty="0" smtClean="0">
                <a:solidFill>
                  <a:srgbClr val="46444F"/>
                </a:solidFill>
                <a:latin typeface="+mj-lt"/>
                <a:cs typeface="Times New Roman"/>
              </a:rPr>
              <a:t>scr</a:t>
            </a:r>
            <a:r>
              <a:rPr sz="1600" dirty="0" smtClean="0">
                <a:solidFill>
                  <a:srgbClr val="5D5766"/>
                </a:solidFill>
                <a:latin typeface="+mj-lt"/>
                <a:cs typeface="Times New Roman"/>
              </a:rPr>
              <a:t>l</a:t>
            </a:r>
            <a:r>
              <a:rPr sz="1600" dirty="0" smtClean="0">
                <a:solidFill>
                  <a:srgbClr val="46444F"/>
                </a:solidFill>
                <a:latin typeface="+mj-lt"/>
                <a:cs typeface="Times New Roman"/>
              </a:rPr>
              <a:t>pt</a:t>
            </a:r>
            <a:r>
              <a:rPr sz="1600" spc="-225" dirty="0" smtClean="0">
                <a:solidFill>
                  <a:srgbClr val="46444F"/>
                </a:solidFill>
                <a:latin typeface="+mj-lt"/>
                <a:cs typeface="Times New Roman"/>
              </a:rPr>
              <a:t> </a:t>
            </a:r>
            <a:r>
              <a:rPr sz="1600" spc="0" dirty="0" smtClean="0">
                <a:solidFill>
                  <a:srgbClr val="46444F"/>
                </a:solidFill>
                <a:latin typeface="+mj-lt"/>
                <a:cs typeface="Times New Roman"/>
              </a:rPr>
              <a:t>.</a:t>
            </a:r>
            <a:r>
              <a:rPr sz="1600" spc="0" dirty="0" smtClean="0">
                <a:solidFill>
                  <a:srgbClr val="92CFF3"/>
                </a:solidFill>
                <a:latin typeface="+mj-lt"/>
                <a:cs typeface="Times New Roman"/>
              </a:rPr>
              <a:t>.</a:t>
            </a:r>
            <a:endParaRPr sz="1600">
              <a:latin typeface="+mj-lt"/>
              <a:cs typeface="Times New Roman"/>
            </a:endParaRPr>
          </a:p>
          <a:p>
            <a:pPr marL="348767" marR="35193" indent="-336067">
              <a:lnSpc>
                <a:spcPct val="114608"/>
              </a:lnSpc>
              <a:spcBef>
                <a:spcPts val="548"/>
              </a:spcBef>
            </a:pPr>
            <a:r>
              <a:rPr sz="1200" dirty="0" smtClean="0">
                <a:solidFill>
                  <a:srgbClr val="46444F"/>
                </a:solidFill>
                <a:latin typeface="+mj-lt"/>
                <a:cs typeface="Arial"/>
              </a:rPr>
              <a:t>S,o</a:t>
            </a:r>
            <a:r>
              <a:rPr sz="1200" dirty="0" smtClean="0">
                <a:solidFill>
                  <a:srgbClr val="5D5766"/>
                </a:solidFill>
                <a:latin typeface="+mj-lt"/>
                <a:cs typeface="Arial"/>
              </a:rPr>
              <a:t>lu</a:t>
            </a:r>
            <a:r>
              <a:rPr sz="1200" dirty="0" smtClean="0">
                <a:solidFill>
                  <a:srgbClr val="46444F"/>
                </a:solidFill>
                <a:latin typeface="+mj-lt"/>
                <a:cs typeface="Arial"/>
              </a:rPr>
              <a:t>t</a:t>
            </a:r>
            <a:r>
              <a:rPr sz="1200" dirty="0" smtClean="0">
                <a:solidFill>
                  <a:srgbClr val="5D5766"/>
                </a:solidFill>
                <a:latin typeface="+mj-lt"/>
                <a:cs typeface="Arial"/>
              </a:rPr>
              <a:t>i</a:t>
            </a:r>
            <a:r>
              <a:rPr sz="1200" dirty="0" smtClean="0">
                <a:solidFill>
                  <a:srgbClr val="46444F"/>
                </a:solidFill>
                <a:latin typeface="+mj-lt"/>
                <a:cs typeface="Arial"/>
              </a:rPr>
              <a:t>on</a:t>
            </a:r>
            <a:r>
              <a:rPr sz="1200" dirty="0" smtClean="0">
                <a:solidFill>
                  <a:srgbClr val="5D5766"/>
                </a:solidFill>
                <a:latin typeface="+mj-lt"/>
                <a:cs typeface="Arial"/>
              </a:rPr>
              <a:t>:  </a:t>
            </a:r>
            <a:r>
              <a:rPr sz="1200" spc="-29" dirty="0" smtClean="0">
                <a:solidFill>
                  <a:srgbClr val="5D5766"/>
                </a:solidFill>
                <a:latin typeface="+mj-lt"/>
                <a:cs typeface="Arial"/>
              </a:rPr>
              <a:t> </a:t>
            </a:r>
            <a:r>
              <a:rPr sz="1200" spc="0" dirty="0" smtClean="0">
                <a:solidFill>
                  <a:srgbClr val="5D5766"/>
                </a:solidFill>
                <a:latin typeface="+mj-lt"/>
                <a:cs typeface="Arial"/>
              </a:rPr>
              <a:t>Resubmit</a:t>
            </a:r>
            <a:r>
              <a:rPr sz="1200" spc="84" dirty="0" smtClean="0">
                <a:solidFill>
                  <a:srgbClr val="5D5766"/>
                </a:solidFill>
                <a:latin typeface="+mj-lt"/>
                <a:cs typeface="Arial"/>
              </a:rPr>
              <a:t> </a:t>
            </a:r>
            <a:r>
              <a:rPr sz="1200" spc="0" dirty="0" smtClean="0">
                <a:solidFill>
                  <a:srgbClr val="5D5766"/>
                </a:solidFill>
                <a:latin typeface="+mj-lt"/>
                <a:cs typeface="Arial"/>
              </a:rPr>
              <a:t>the </a:t>
            </a:r>
            <a:r>
              <a:rPr sz="1200" spc="-129" dirty="0" smtClean="0">
                <a:solidFill>
                  <a:srgbClr val="5D5766"/>
                </a:solidFill>
                <a:latin typeface="+mj-lt"/>
                <a:cs typeface="Arial"/>
              </a:rPr>
              <a:t> </a:t>
            </a:r>
            <a:r>
              <a:rPr sz="1200" spc="0" dirty="0" smtClean="0">
                <a:solidFill>
                  <a:srgbClr val="5D5766"/>
                </a:solidFill>
                <a:latin typeface="+mj-lt"/>
                <a:cs typeface="Arial"/>
              </a:rPr>
              <a:t>ad</a:t>
            </a:r>
            <a:r>
              <a:rPr sz="1200" spc="0" dirty="0" smtClean="0">
                <a:solidFill>
                  <a:srgbClr val="656A86"/>
                </a:solidFill>
                <a:latin typeface="+mj-lt"/>
                <a:cs typeface="Arial"/>
              </a:rPr>
              <a:t>j</a:t>
            </a:r>
            <a:r>
              <a:rPr sz="1200" spc="0" dirty="0" smtClean="0">
                <a:solidFill>
                  <a:srgbClr val="5D5766"/>
                </a:solidFill>
                <a:latin typeface="+mj-lt"/>
                <a:cs typeface="Arial"/>
              </a:rPr>
              <a:t>usted </a:t>
            </a:r>
            <a:r>
              <a:rPr sz="1200" spc="-59" dirty="0" smtClean="0">
                <a:solidFill>
                  <a:srgbClr val="5D5766"/>
                </a:solidFill>
                <a:latin typeface="+mj-lt"/>
                <a:cs typeface="Arial"/>
              </a:rPr>
              <a:t> </a:t>
            </a:r>
            <a:r>
              <a:rPr sz="1200" spc="0" dirty="0" smtClean="0">
                <a:solidFill>
                  <a:srgbClr val="5D5766"/>
                </a:solidFill>
                <a:latin typeface="+mj-lt"/>
                <a:cs typeface="Arial"/>
              </a:rPr>
              <a:t>script</a:t>
            </a:r>
            <a:r>
              <a:rPr sz="1200" spc="84" dirty="0" smtClean="0">
                <a:solidFill>
                  <a:srgbClr val="5D5766"/>
                </a:solidFill>
                <a:latin typeface="+mj-lt"/>
                <a:cs typeface="Arial"/>
              </a:rPr>
              <a:t> </a:t>
            </a:r>
            <a:r>
              <a:rPr sz="1200" spc="0" dirty="0" smtClean="0">
                <a:solidFill>
                  <a:srgbClr val="5D5766"/>
                </a:solidFill>
                <a:latin typeface="+mj-lt"/>
                <a:cs typeface="Arial"/>
              </a:rPr>
              <a:t>witllh </a:t>
            </a:r>
            <a:r>
              <a:rPr sz="1200" spc="-59" dirty="0" smtClean="0">
                <a:solidFill>
                  <a:srgbClr val="5D5766"/>
                </a:solidFill>
                <a:latin typeface="+mj-lt"/>
                <a:cs typeface="Arial"/>
              </a:rPr>
              <a:t> </a:t>
            </a:r>
            <a:r>
              <a:rPr sz="1200" spc="0" dirty="0" smtClean="0">
                <a:solidFill>
                  <a:srgbClr val="5D5766"/>
                </a:solidFill>
                <a:latin typeface="+mj-lt"/>
                <a:cs typeface="Arial"/>
              </a:rPr>
              <a:t>new </a:t>
            </a:r>
            <a:r>
              <a:rPr sz="1200" spc="-114" dirty="0" smtClean="0">
                <a:solidFill>
                  <a:srgbClr val="5D5766"/>
                </a:solidFill>
                <a:latin typeface="+mj-lt"/>
                <a:cs typeface="Arial"/>
              </a:rPr>
              <a:t> </a:t>
            </a:r>
            <a:r>
              <a:rPr sz="1200" spc="0" dirty="0" smtClean="0">
                <a:solidFill>
                  <a:srgbClr val="5D5766"/>
                </a:solidFill>
                <a:latin typeface="+mj-lt"/>
                <a:cs typeface="Arial"/>
              </a:rPr>
              <a:t>data </a:t>
            </a:r>
            <a:r>
              <a:rPr sz="1200" spc="-59" dirty="0" smtClean="0">
                <a:solidFill>
                  <a:srgbClr val="5D5766"/>
                </a:solidFill>
                <a:latin typeface="+mj-lt"/>
                <a:cs typeface="Arial"/>
              </a:rPr>
              <a:t> </a:t>
            </a:r>
            <a:r>
              <a:rPr sz="1200" spc="0" dirty="0" smtClean="0">
                <a:solidFill>
                  <a:srgbClr val="5D5766"/>
                </a:solidFill>
                <a:latin typeface="+mj-lt"/>
                <a:cs typeface="Arial"/>
              </a:rPr>
              <a:t>file</a:t>
            </a:r>
            <a:r>
              <a:rPr sz="1200" spc="49" dirty="0" smtClean="0">
                <a:solidFill>
                  <a:srgbClr val="5D5766"/>
                </a:solidFill>
                <a:latin typeface="+mj-lt"/>
                <a:cs typeface="Arial"/>
              </a:rPr>
              <a:t> </a:t>
            </a:r>
            <a:r>
              <a:rPr sz="1200" spc="0" dirty="0" smtClean="0">
                <a:solidFill>
                  <a:srgbClr val="5D5766"/>
                </a:solidFill>
                <a:latin typeface="+mj-lt"/>
                <a:cs typeface="Arial"/>
              </a:rPr>
              <a:t>name</a:t>
            </a:r>
            <a:r>
              <a:rPr sz="1200" spc="0" dirty="0" smtClean="0">
                <a:solidFill>
                  <a:srgbClr val="486386"/>
                </a:solidFill>
                <a:latin typeface="+mj-lt"/>
                <a:cs typeface="Arial"/>
              </a:rPr>
              <a:t>.  </a:t>
            </a:r>
            <a:r>
              <a:rPr sz="1200" spc="25" dirty="0" smtClean="0">
                <a:solidFill>
                  <a:srgbClr val="486386"/>
                </a:solidFill>
                <a:latin typeface="+mj-lt"/>
                <a:cs typeface="Arial"/>
              </a:rPr>
              <a:t> </a:t>
            </a:r>
            <a:r>
              <a:rPr sz="1200" spc="0" dirty="0" smtClean="0">
                <a:solidFill>
                  <a:srgbClr val="46444F"/>
                </a:solidFill>
                <a:latin typeface="+mj-lt"/>
                <a:cs typeface="Arial"/>
              </a:rPr>
              <a:t>F</a:t>
            </a:r>
            <a:r>
              <a:rPr sz="1200" spc="0" dirty="0" smtClean="0">
                <a:solidFill>
                  <a:srgbClr val="5D5766"/>
                </a:solidFill>
                <a:latin typeface="+mj-lt"/>
                <a:cs typeface="Arial"/>
              </a:rPr>
              <a:t>ast</a:t>
            </a:r>
            <a:r>
              <a:rPr sz="1200" spc="0" dirty="0" smtClean="0">
                <a:solidFill>
                  <a:srgbClr val="354966"/>
                </a:solidFill>
                <a:latin typeface="+mj-lt"/>
                <a:cs typeface="Arial"/>
              </a:rPr>
              <a:t>L</a:t>
            </a:r>
            <a:r>
              <a:rPr sz="1200" spc="0" dirty="0" smtClean="0">
                <a:solidFill>
                  <a:srgbClr val="5D5766"/>
                </a:solidFill>
                <a:latin typeface="+mj-lt"/>
                <a:cs typeface="Arial"/>
              </a:rPr>
              <a:t>oad </a:t>
            </a:r>
            <a:r>
              <a:rPr sz="1200" spc="-129" dirty="0" smtClean="0">
                <a:solidFill>
                  <a:srgbClr val="5D5766"/>
                </a:solidFill>
                <a:latin typeface="+mj-lt"/>
                <a:cs typeface="Arial"/>
              </a:rPr>
              <a:t> </a:t>
            </a:r>
            <a:r>
              <a:rPr sz="1200" spc="0" dirty="0" smtClean="0">
                <a:solidFill>
                  <a:srgbClr val="5D5766"/>
                </a:solidFill>
                <a:latin typeface="+mj-lt"/>
                <a:cs typeface="Arial"/>
              </a:rPr>
              <a:t>w</a:t>
            </a:r>
            <a:r>
              <a:rPr sz="1200" spc="0" dirty="0" smtClean="0">
                <a:solidFill>
                  <a:srgbClr val="486386"/>
                </a:solidFill>
                <a:latin typeface="+mj-lt"/>
                <a:cs typeface="Arial"/>
              </a:rPr>
              <a:t>i</a:t>
            </a:r>
            <a:r>
              <a:rPr sz="1200" spc="0" dirty="0" smtClean="0">
                <a:solidFill>
                  <a:srgbClr val="ECB978"/>
                </a:solidFill>
                <a:latin typeface="+mj-lt"/>
                <a:cs typeface="Arial"/>
              </a:rPr>
              <a:t>l</a:t>
            </a:r>
            <a:r>
              <a:rPr sz="1200" spc="0" dirty="0" smtClean="0">
                <a:solidFill>
                  <a:srgbClr val="354966"/>
                </a:solidFill>
                <a:latin typeface="+mj-lt"/>
                <a:cs typeface="Segoe UI"/>
              </a:rPr>
              <a:t>�</a:t>
            </a:r>
            <a:r>
              <a:rPr sz="1200" spc="0" dirty="0" smtClean="0">
                <a:solidFill>
                  <a:srgbClr val="5D5766"/>
                </a:solidFill>
                <a:latin typeface="+mj-lt"/>
                <a:cs typeface="Arial"/>
              </a:rPr>
              <a:t>I </a:t>
            </a:r>
            <a:r>
              <a:rPr sz="1200" spc="-44" dirty="0" smtClean="0">
                <a:solidFill>
                  <a:srgbClr val="5D5766"/>
                </a:solidFill>
                <a:latin typeface="+mj-lt"/>
                <a:cs typeface="Arial"/>
              </a:rPr>
              <a:t> </a:t>
            </a:r>
            <a:r>
              <a:rPr sz="1200" spc="0" dirty="0" smtClean="0">
                <a:solidFill>
                  <a:srgbClr val="5D5766"/>
                </a:solidFill>
                <a:latin typeface="+mj-lt"/>
                <a:cs typeface="Arial"/>
              </a:rPr>
              <a:t>be</a:t>
            </a:r>
            <a:r>
              <a:rPr sz="1200" spc="163" dirty="0" smtClean="0">
                <a:solidFill>
                  <a:srgbClr val="5D5766"/>
                </a:solidFill>
                <a:latin typeface="+mj-lt"/>
                <a:cs typeface="Arial"/>
              </a:rPr>
              <a:t> </a:t>
            </a:r>
            <a:r>
              <a:rPr sz="1200" spc="0" dirty="0" smtClean="0">
                <a:solidFill>
                  <a:srgbClr val="5D5766"/>
                </a:solidFill>
                <a:latin typeface="+mj-lt"/>
                <a:cs typeface="Arial"/>
              </a:rPr>
              <a:t>positioned </a:t>
            </a:r>
            <a:r>
              <a:rPr sz="1200" spc="-129" dirty="0" smtClean="0">
                <a:solidFill>
                  <a:srgbClr val="5D5766"/>
                </a:solidFill>
                <a:latin typeface="+mj-lt"/>
                <a:cs typeface="Arial"/>
              </a:rPr>
              <a:t> </a:t>
            </a:r>
            <a:r>
              <a:rPr sz="1200" spc="0" dirty="0" smtClean="0">
                <a:solidFill>
                  <a:srgbClr val="46444F"/>
                </a:solidFill>
                <a:latin typeface="+mj-lt"/>
                <a:cs typeface="Arial"/>
              </a:rPr>
              <a:t>t</a:t>
            </a:r>
            <a:r>
              <a:rPr sz="1200" spc="0" dirty="0" smtClean="0">
                <a:solidFill>
                  <a:srgbClr val="5D5766"/>
                </a:solidFill>
                <a:latin typeface="+mj-lt"/>
                <a:cs typeface="Arial"/>
              </a:rPr>
              <a:t>o</a:t>
            </a:r>
            <a:r>
              <a:rPr sz="1200" spc="123" dirty="0" smtClean="0">
                <a:solidFill>
                  <a:srgbClr val="5D5766"/>
                </a:solidFill>
                <a:latin typeface="+mj-lt"/>
                <a:cs typeface="Arial"/>
              </a:rPr>
              <a:t> </a:t>
            </a:r>
            <a:r>
              <a:rPr sz="1200" spc="0" dirty="0" smtClean="0">
                <a:solidFill>
                  <a:srgbClr val="5D5766"/>
                </a:solidFill>
                <a:latin typeface="+mj-lt"/>
                <a:cs typeface="Arial"/>
              </a:rPr>
              <a:t>record</a:t>
            </a:r>
            <a:r>
              <a:rPr sz="1200" spc="-91" dirty="0" smtClean="0">
                <a:solidFill>
                  <a:srgbClr val="5D5766"/>
                </a:solidFill>
                <a:latin typeface="+mj-lt"/>
                <a:cs typeface="Arial"/>
              </a:rPr>
              <a:t> </a:t>
            </a:r>
            <a:r>
              <a:rPr sz="1200" spc="0" dirty="0" smtClean="0">
                <a:solidFill>
                  <a:srgbClr val="5D5766"/>
                </a:solidFill>
                <a:latin typeface="+mj-lt"/>
                <a:cs typeface="Arial"/>
              </a:rPr>
              <a:t>1</a:t>
            </a:r>
            <a:r>
              <a:rPr sz="1200" spc="184" dirty="0" smtClean="0">
                <a:solidFill>
                  <a:srgbClr val="5D5766"/>
                </a:solidFill>
                <a:latin typeface="+mj-lt"/>
                <a:cs typeface="Arial"/>
              </a:rPr>
              <a:t> </a:t>
            </a:r>
            <a:r>
              <a:rPr sz="1200" spc="0" dirty="0" smtClean="0">
                <a:solidFill>
                  <a:srgbClr val="5D5766"/>
                </a:solidFill>
                <a:latin typeface="+mj-lt"/>
                <a:cs typeface="Arial"/>
              </a:rPr>
              <a:t>or</a:t>
            </a:r>
            <a:r>
              <a:rPr sz="1200" spc="-15" dirty="0" smtClean="0">
                <a:solidFill>
                  <a:srgbClr val="5D5766"/>
                </a:solidFill>
                <a:latin typeface="+mj-lt"/>
                <a:cs typeface="Arial"/>
              </a:rPr>
              <a:t> </a:t>
            </a:r>
            <a:r>
              <a:rPr sz="1200" spc="0" dirty="0" smtClean="0">
                <a:solidFill>
                  <a:srgbClr val="5D5766"/>
                </a:solidFill>
                <a:latin typeface="+mj-lt"/>
                <a:cs typeface="Arial"/>
              </a:rPr>
              <a:t>tllhe </a:t>
            </a:r>
            <a:r>
              <a:rPr sz="1200" spc="-129" dirty="0" smtClean="0">
                <a:solidFill>
                  <a:srgbClr val="5D5766"/>
                </a:solidFill>
                <a:latin typeface="+mj-lt"/>
                <a:cs typeface="Arial"/>
              </a:rPr>
              <a:t> </a:t>
            </a:r>
            <a:r>
              <a:rPr sz="1200" spc="0" dirty="0" smtClean="0">
                <a:solidFill>
                  <a:srgbClr val="5D5766"/>
                </a:solidFill>
                <a:latin typeface="+mj-lt"/>
                <a:cs typeface="Arial"/>
              </a:rPr>
              <a:t>firs</a:t>
            </a:r>
            <a:r>
              <a:rPr sz="1200" spc="0" dirty="0" smtClean="0">
                <a:solidFill>
                  <a:srgbClr val="46444F"/>
                </a:solidFill>
                <a:latin typeface="+mj-lt"/>
                <a:cs typeface="Arial"/>
              </a:rPr>
              <a:t>t </a:t>
            </a:r>
            <a:r>
              <a:rPr sz="1200" spc="0" dirty="0" smtClean="0">
                <a:solidFill>
                  <a:srgbClr val="5D5766"/>
                </a:solidFill>
                <a:latin typeface="+mj-lt"/>
                <a:cs typeface="Arial"/>
              </a:rPr>
              <a:t>record </a:t>
            </a:r>
            <a:r>
              <a:rPr sz="1200" spc="-39" dirty="0" smtClean="0">
                <a:solidFill>
                  <a:srgbClr val="5D5766"/>
                </a:solidFill>
                <a:latin typeface="+mj-lt"/>
                <a:cs typeface="Arial"/>
              </a:rPr>
              <a:t> </a:t>
            </a:r>
            <a:r>
              <a:rPr sz="1200" spc="0" dirty="0" smtClean="0">
                <a:solidFill>
                  <a:srgbClr val="5D5766"/>
                </a:solidFill>
                <a:latin typeface="+mj-lt"/>
                <a:cs typeface="Arial"/>
              </a:rPr>
              <a:t>past</a:t>
            </a:r>
            <a:r>
              <a:rPr sz="1200" spc="84" dirty="0" smtClean="0">
                <a:solidFill>
                  <a:srgbClr val="5D5766"/>
                </a:solidFill>
                <a:latin typeface="+mj-lt"/>
                <a:cs typeface="Arial"/>
              </a:rPr>
              <a:t> </a:t>
            </a:r>
            <a:r>
              <a:rPr sz="1200" spc="0" dirty="0" smtClean="0">
                <a:solidFill>
                  <a:srgbClr val="46444F"/>
                </a:solidFill>
                <a:latin typeface="+mj-lt"/>
                <a:cs typeface="Arial"/>
              </a:rPr>
              <a:t>t</a:t>
            </a:r>
            <a:r>
              <a:rPr sz="1200" spc="0" dirty="0" smtClean="0">
                <a:solidFill>
                  <a:srgbClr val="5D5766"/>
                </a:solidFill>
                <a:latin typeface="+mj-lt"/>
                <a:cs typeface="Arial"/>
              </a:rPr>
              <a:t>he</a:t>
            </a:r>
            <a:r>
              <a:rPr sz="1200" spc="117" dirty="0" smtClean="0">
                <a:solidFill>
                  <a:srgbClr val="5D5766"/>
                </a:solidFill>
                <a:latin typeface="+mj-lt"/>
                <a:cs typeface="Arial"/>
              </a:rPr>
              <a:t> </a:t>
            </a:r>
            <a:r>
              <a:rPr sz="1200" spc="0" dirty="0" smtClean="0">
                <a:solidFill>
                  <a:srgbClr val="486386"/>
                </a:solidFill>
                <a:latin typeface="+mj-lt"/>
                <a:cs typeface="Arial"/>
              </a:rPr>
              <a:t>l</a:t>
            </a:r>
            <a:r>
              <a:rPr sz="1200" spc="0" dirty="0" smtClean="0">
                <a:solidFill>
                  <a:srgbClr val="5D5766"/>
                </a:solidFill>
                <a:latin typeface="+mj-lt"/>
                <a:cs typeface="Arial"/>
              </a:rPr>
              <a:t>ast</a:t>
            </a:r>
            <a:r>
              <a:rPr sz="1200" spc="84" dirty="0" smtClean="0">
                <a:solidFill>
                  <a:srgbClr val="5D5766"/>
                </a:solidFill>
                <a:latin typeface="+mj-lt"/>
                <a:cs typeface="Arial"/>
              </a:rPr>
              <a:t> </a:t>
            </a:r>
            <a:r>
              <a:rPr sz="1200" spc="0" dirty="0" smtClean="0">
                <a:solidFill>
                  <a:srgbClr val="5D5766"/>
                </a:solidFill>
                <a:latin typeface="+mj-lt"/>
                <a:cs typeface="Arial"/>
              </a:rPr>
              <a:t>checkpo</a:t>
            </a:r>
            <a:r>
              <a:rPr sz="1200" spc="0" dirty="0" smtClean="0">
                <a:solidFill>
                  <a:srgbClr val="486386"/>
                </a:solidFill>
                <a:latin typeface="+mj-lt"/>
                <a:cs typeface="Arial"/>
              </a:rPr>
              <a:t>i</a:t>
            </a:r>
            <a:r>
              <a:rPr sz="1200" spc="0" dirty="0" smtClean="0">
                <a:solidFill>
                  <a:srgbClr val="5D5766"/>
                </a:solidFill>
                <a:latin typeface="+mj-lt"/>
                <a:cs typeface="Arial"/>
              </a:rPr>
              <a:t>n</a:t>
            </a:r>
            <a:r>
              <a:rPr sz="1200" spc="0" dirty="0" smtClean="0">
                <a:solidFill>
                  <a:srgbClr val="46444F"/>
                </a:solidFill>
                <a:latin typeface="+mj-lt"/>
                <a:cs typeface="Arial"/>
              </a:rPr>
              <a:t>t.</a:t>
            </a:r>
            <a:endParaRPr sz="1200">
              <a:latin typeface="+mj-lt"/>
              <a:cs typeface="Arial"/>
            </a:endParaRPr>
          </a:p>
        </p:txBody>
      </p:sp>
      <p:sp>
        <p:nvSpPr>
          <p:cNvPr id="51" name="object 10"/>
          <p:cNvSpPr txBox="1"/>
          <p:nvPr/>
        </p:nvSpPr>
        <p:spPr>
          <a:xfrm>
            <a:off x="355374" y="4495800"/>
            <a:ext cx="9206655" cy="331666"/>
          </a:xfrm>
          <a:prstGeom prst="rect">
            <a:avLst/>
          </a:prstGeom>
        </p:spPr>
        <p:txBody>
          <a:bodyPr wrap="square" lIns="0" tIns="0" rIns="0" bIns="0" rtlCol="0">
            <a:noAutofit/>
          </a:bodyPr>
          <a:lstStyle/>
          <a:p>
            <a:pPr marL="12700">
              <a:lnSpc>
                <a:spcPts val="1225"/>
              </a:lnSpc>
              <a:spcBef>
                <a:spcPts val="61"/>
              </a:spcBef>
            </a:pPr>
            <a:r>
              <a:rPr sz="1200" dirty="0" smtClean="0">
                <a:solidFill>
                  <a:srgbClr val="5473AE"/>
                </a:solidFill>
                <a:latin typeface="+mj-lt"/>
                <a:cs typeface="Arial"/>
              </a:rPr>
              <a:t>Condit</a:t>
            </a:r>
            <a:r>
              <a:rPr sz="1200" dirty="0" smtClean="0">
                <a:solidFill>
                  <a:srgbClr val="2F65A1"/>
                </a:solidFill>
                <a:latin typeface="+mj-lt"/>
                <a:cs typeface="Arial"/>
              </a:rPr>
              <a:t>i</a:t>
            </a:r>
            <a:r>
              <a:rPr sz="1200" dirty="0" smtClean="0">
                <a:solidFill>
                  <a:srgbClr val="5473AE"/>
                </a:solidFill>
                <a:latin typeface="+mj-lt"/>
                <a:cs typeface="Arial"/>
              </a:rPr>
              <a:t>on</a:t>
            </a:r>
            <a:r>
              <a:rPr sz="1200" spc="84" dirty="0" smtClean="0">
                <a:solidFill>
                  <a:srgbClr val="5473AE"/>
                </a:solidFill>
                <a:latin typeface="+mj-lt"/>
                <a:cs typeface="Arial"/>
              </a:rPr>
              <a:t> </a:t>
            </a:r>
            <a:r>
              <a:rPr sz="1200" spc="0" dirty="0" smtClean="0">
                <a:solidFill>
                  <a:srgbClr val="5473AE"/>
                </a:solidFill>
                <a:latin typeface="+mj-lt"/>
                <a:cs typeface="Arial"/>
              </a:rPr>
              <a:t>4:</a:t>
            </a:r>
            <a:r>
              <a:rPr sz="1200" spc="149" dirty="0" smtClean="0">
                <a:solidFill>
                  <a:srgbClr val="5473AE"/>
                </a:solidFill>
                <a:latin typeface="+mj-lt"/>
                <a:cs typeface="Arial"/>
              </a:rPr>
              <a:t> </a:t>
            </a:r>
            <a:r>
              <a:rPr sz="1200" spc="0" dirty="0" smtClean="0">
                <a:solidFill>
                  <a:srgbClr val="5D5766"/>
                </a:solidFill>
                <a:latin typeface="+mj-lt"/>
                <a:cs typeface="Arial"/>
              </a:rPr>
              <a:t>N</a:t>
            </a:r>
            <a:r>
              <a:rPr sz="1200" spc="0" dirty="0" smtClean="0">
                <a:solidFill>
                  <a:srgbClr val="46444F"/>
                </a:solidFill>
                <a:latin typeface="+mj-lt"/>
                <a:cs typeface="Arial"/>
              </a:rPr>
              <a:t>orma</a:t>
            </a:r>
            <a:r>
              <a:rPr sz="1200" spc="0" dirty="0" smtClean="0">
                <a:solidFill>
                  <a:srgbClr val="5D5766"/>
                </a:solidFill>
                <a:latin typeface="+mj-lt"/>
                <a:cs typeface="Arial"/>
              </a:rPr>
              <a:t>l </a:t>
            </a:r>
            <a:r>
              <a:rPr sz="1200" spc="-129" dirty="0" smtClean="0">
                <a:solidFill>
                  <a:srgbClr val="5D5766"/>
                </a:solidFill>
                <a:latin typeface="+mj-lt"/>
                <a:cs typeface="Arial"/>
              </a:rPr>
              <a:t> </a:t>
            </a:r>
            <a:r>
              <a:rPr sz="1200" spc="0" dirty="0" smtClean="0">
                <a:solidFill>
                  <a:srgbClr val="46444F"/>
                </a:solidFill>
                <a:latin typeface="+mj-lt"/>
                <a:cs typeface="Arial"/>
              </a:rPr>
              <a:t>e</a:t>
            </a:r>
            <a:r>
              <a:rPr sz="1200" spc="0" dirty="0" smtClean="0">
                <a:solidFill>
                  <a:srgbClr val="5D5766"/>
                </a:solidFill>
                <a:latin typeface="+mj-lt"/>
                <a:cs typeface="Arial"/>
              </a:rPr>
              <a:t>n</a:t>
            </a:r>
            <a:r>
              <a:rPr sz="1200" spc="0" dirty="0" smtClean="0">
                <a:solidFill>
                  <a:srgbClr val="46444F"/>
                </a:solidFill>
                <a:latin typeface="+mj-lt"/>
                <a:cs typeface="Arial"/>
              </a:rPr>
              <a:t>d</a:t>
            </a:r>
            <a:r>
              <a:rPr sz="1200" spc="21" dirty="0" smtClean="0">
                <a:solidFill>
                  <a:srgbClr val="46444F"/>
                </a:solidFill>
                <a:latin typeface="+mj-lt"/>
                <a:cs typeface="Arial"/>
              </a:rPr>
              <a:t> </a:t>
            </a:r>
            <a:r>
              <a:rPr sz="1400" spc="0" dirty="0" smtClean="0">
                <a:solidFill>
                  <a:srgbClr val="46444F"/>
                </a:solidFill>
                <a:latin typeface="+mj-lt"/>
                <a:cs typeface="Arial"/>
              </a:rPr>
              <a:t>of</a:t>
            </a:r>
            <a:r>
              <a:rPr sz="1400" spc="77" dirty="0" smtClean="0">
                <a:solidFill>
                  <a:srgbClr val="46444F"/>
                </a:solidFill>
                <a:latin typeface="+mj-lt"/>
                <a:cs typeface="Arial"/>
              </a:rPr>
              <a:t> </a:t>
            </a:r>
            <a:r>
              <a:rPr sz="1200" spc="0" dirty="0" smtClean="0">
                <a:solidFill>
                  <a:srgbClr val="46444F"/>
                </a:solidFill>
                <a:latin typeface="+mj-lt"/>
                <a:cs typeface="Arial"/>
              </a:rPr>
              <a:t>P</a:t>
            </a:r>
            <a:r>
              <a:rPr sz="1200" spc="0" dirty="0" smtClean="0">
                <a:solidFill>
                  <a:srgbClr val="5D5766"/>
                </a:solidFill>
                <a:latin typeface="+mj-lt"/>
                <a:cs typeface="Arial"/>
              </a:rPr>
              <a:t>h</a:t>
            </a:r>
            <a:r>
              <a:rPr sz="1200" spc="0" dirty="0" smtClean="0">
                <a:solidFill>
                  <a:srgbClr val="46444F"/>
                </a:solidFill>
                <a:latin typeface="+mj-lt"/>
                <a:cs typeface="Arial"/>
              </a:rPr>
              <a:t>as</a:t>
            </a:r>
            <a:r>
              <a:rPr sz="1200" spc="0" dirty="0" smtClean="0">
                <a:solidFill>
                  <a:srgbClr val="ECB978"/>
                </a:solidFill>
                <a:latin typeface="+mj-lt"/>
                <a:cs typeface="Arial"/>
              </a:rPr>
              <a:t>i</a:t>
            </a:r>
            <a:r>
              <a:rPr sz="1200" spc="0" dirty="0" smtClean="0">
                <a:solidFill>
                  <a:srgbClr val="46444F"/>
                </a:solidFill>
                <a:latin typeface="+mj-lt"/>
                <a:cs typeface="Arial"/>
              </a:rPr>
              <a:t>e </a:t>
            </a:r>
            <a:r>
              <a:rPr sz="1200" spc="-39" dirty="0" smtClean="0">
                <a:solidFill>
                  <a:srgbClr val="46444F"/>
                </a:solidFill>
                <a:latin typeface="+mj-lt"/>
                <a:cs typeface="Arial"/>
              </a:rPr>
              <a:t> </a:t>
            </a:r>
            <a:r>
              <a:rPr sz="1200" spc="0" dirty="0" smtClean="0">
                <a:solidFill>
                  <a:srgbClr val="46444F"/>
                </a:solidFill>
                <a:latin typeface="+mj-lt"/>
                <a:cs typeface="Arial"/>
              </a:rPr>
              <a:t>1 </a:t>
            </a:r>
            <a:r>
              <a:rPr sz="1200" spc="271" dirty="0" smtClean="0">
                <a:solidFill>
                  <a:srgbClr val="46444F"/>
                </a:solidFill>
                <a:latin typeface="+mj-lt"/>
                <a:cs typeface="Arial"/>
              </a:rPr>
              <a:t> </a:t>
            </a:r>
            <a:r>
              <a:rPr sz="1200" spc="0" dirty="0" smtClean="0">
                <a:solidFill>
                  <a:srgbClr val="5D5766"/>
                </a:solidFill>
                <a:latin typeface="+mj-lt"/>
                <a:cs typeface="Arial"/>
              </a:rPr>
              <a:t>(</a:t>
            </a:r>
            <a:r>
              <a:rPr sz="1200" spc="0" dirty="0" smtClean="0">
                <a:solidFill>
                  <a:srgbClr val="46444F"/>
                </a:solidFill>
                <a:latin typeface="+mj-lt"/>
                <a:cs typeface="Arial"/>
              </a:rPr>
              <a:t>paused</a:t>
            </a:r>
            <a:r>
              <a:rPr sz="1200" spc="0" dirty="0" smtClean="0">
                <a:solidFill>
                  <a:srgbClr val="5D5766"/>
                </a:solidFill>
                <a:latin typeface="+mj-lt"/>
                <a:cs typeface="Arial"/>
              </a:rPr>
              <a:t>)</a:t>
            </a:r>
            <a:r>
              <a:rPr sz="1200" spc="0" dirty="0" smtClean="0">
                <a:solidFill>
                  <a:srgbClr val="423933"/>
                </a:solidFill>
                <a:latin typeface="+mj-lt"/>
                <a:cs typeface="Arial"/>
              </a:rPr>
              <a:t>-</a:t>
            </a:r>
            <a:r>
              <a:rPr sz="1200" spc="0" dirty="0" smtClean="0">
                <a:solidFill>
                  <a:srgbClr val="78BDE9"/>
                </a:solidFill>
                <a:latin typeface="+mj-lt"/>
                <a:cs typeface="Arial"/>
              </a:rPr>
              <a:t>· </a:t>
            </a:r>
            <a:r>
              <a:rPr sz="1200" spc="-129" dirty="0" smtClean="0">
                <a:solidFill>
                  <a:srgbClr val="78BDE9"/>
                </a:solidFill>
                <a:latin typeface="+mj-lt"/>
                <a:cs typeface="Arial"/>
              </a:rPr>
              <a:t> </a:t>
            </a:r>
            <a:r>
              <a:rPr sz="1200" spc="0" dirty="0" smtClean="0">
                <a:solidFill>
                  <a:srgbClr val="5D5766"/>
                </a:solidFill>
                <a:latin typeface="+mj-lt"/>
                <a:cs typeface="Arial"/>
              </a:rPr>
              <a:t>n</a:t>
            </a:r>
            <a:r>
              <a:rPr sz="1200" spc="0" dirty="0" smtClean="0">
                <a:solidFill>
                  <a:srgbClr val="46444F"/>
                </a:solidFill>
                <a:latin typeface="+mj-lt"/>
                <a:cs typeface="Arial"/>
              </a:rPr>
              <a:t>o</a:t>
            </a:r>
            <a:r>
              <a:rPr sz="1200" spc="91" dirty="0" smtClean="0">
                <a:solidFill>
                  <a:srgbClr val="46444F"/>
                </a:solidFill>
                <a:latin typeface="+mj-lt"/>
                <a:cs typeface="Arial"/>
              </a:rPr>
              <a:t> </a:t>
            </a:r>
            <a:r>
              <a:rPr sz="1200" spc="0" dirty="0" smtClean="0">
                <a:solidFill>
                  <a:srgbClr val="5D5766"/>
                </a:solidFill>
                <a:latin typeface="+mj-lt"/>
                <a:cs typeface="Arial"/>
              </a:rPr>
              <a:t>m</a:t>
            </a:r>
            <a:r>
              <a:rPr sz="1200" spc="0" dirty="0" smtClean="0">
                <a:solidFill>
                  <a:srgbClr val="46444F"/>
                </a:solidFill>
                <a:latin typeface="+mj-lt"/>
                <a:cs typeface="Arial"/>
              </a:rPr>
              <a:t>o</a:t>
            </a:r>
            <a:r>
              <a:rPr sz="1200" spc="0" dirty="0" smtClean="0">
                <a:solidFill>
                  <a:srgbClr val="5D5766"/>
                </a:solidFill>
                <a:latin typeface="+mj-lt"/>
                <a:cs typeface="Arial"/>
              </a:rPr>
              <a:t>r</a:t>
            </a:r>
            <a:r>
              <a:rPr sz="1200" spc="0" dirty="0" smtClean="0">
                <a:solidFill>
                  <a:srgbClr val="46444F"/>
                </a:solidFill>
                <a:latin typeface="+mj-lt"/>
                <a:cs typeface="Arial"/>
              </a:rPr>
              <a:t>e</a:t>
            </a:r>
            <a:r>
              <a:rPr sz="1200" spc="84" dirty="0" smtClean="0">
                <a:solidFill>
                  <a:srgbClr val="46444F"/>
                </a:solidFill>
                <a:latin typeface="+mj-lt"/>
                <a:cs typeface="Arial"/>
              </a:rPr>
              <a:t> </a:t>
            </a:r>
            <a:r>
              <a:rPr sz="1200" spc="0" dirty="0" smtClean="0">
                <a:solidFill>
                  <a:srgbClr val="46444F"/>
                </a:solidFill>
                <a:latin typeface="+mj-lt"/>
                <a:cs typeface="Arial"/>
              </a:rPr>
              <a:t>data</a:t>
            </a:r>
            <a:r>
              <a:rPr sz="1200" spc="84" dirty="0" smtClean="0">
                <a:solidFill>
                  <a:srgbClr val="46444F"/>
                </a:solidFill>
                <a:latin typeface="+mj-lt"/>
                <a:cs typeface="Arial"/>
              </a:rPr>
              <a:t> </a:t>
            </a:r>
            <a:r>
              <a:rPr sz="1200" spc="0" dirty="0" smtClean="0">
                <a:solidFill>
                  <a:srgbClr val="46444F"/>
                </a:solidFill>
                <a:latin typeface="+mj-lt"/>
                <a:cs typeface="Arial"/>
              </a:rPr>
              <a:t>to</a:t>
            </a:r>
            <a:r>
              <a:rPr sz="1200" spc="-66" dirty="0" smtClean="0">
                <a:solidFill>
                  <a:srgbClr val="46444F"/>
                </a:solidFill>
                <a:latin typeface="+mj-lt"/>
                <a:cs typeface="Arial"/>
              </a:rPr>
              <a:t> </a:t>
            </a:r>
            <a:r>
              <a:rPr sz="1200" spc="0" dirty="0" smtClean="0">
                <a:solidFill>
                  <a:srgbClr val="46444F"/>
                </a:solidFill>
                <a:latin typeface="+mj-lt"/>
                <a:cs typeface="Arial"/>
              </a:rPr>
              <a:t>acqu</a:t>
            </a:r>
            <a:r>
              <a:rPr sz="1200" spc="0" dirty="0" smtClean="0">
                <a:solidFill>
                  <a:srgbClr val="5D5766"/>
                </a:solidFill>
                <a:latin typeface="+mj-lt"/>
                <a:cs typeface="Arial"/>
              </a:rPr>
              <a:t>ir</a:t>
            </a:r>
            <a:r>
              <a:rPr sz="1200" spc="0" dirty="0" smtClean="0">
                <a:solidFill>
                  <a:srgbClr val="C9A371"/>
                </a:solidFill>
                <a:latin typeface="+mj-lt"/>
                <a:cs typeface="Arial"/>
              </a:rPr>
              <a:t>1</a:t>
            </a:r>
            <a:r>
              <a:rPr sz="1200" spc="0" dirty="0" smtClean="0">
                <a:solidFill>
                  <a:srgbClr val="46444F"/>
                </a:solidFill>
                <a:latin typeface="+mj-lt"/>
                <a:cs typeface="Arial"/>
              </a:rPr>
              <a:t>e</a:t>
            </a:r>
            <a:r>
              <a:rPr sz="1200" spc="0" dirty="0" smtClean="0">
                <a:solidFill>
                  <a:srgbClr val="5D5766"/>
                </a:solidFill>
                <a:latin typeface="+mj-lt"/>
                <a:cs typeface="Arial"/>
              </a:rPr>
              <a:t>, </a:t>
            </a:r>
            <a:r>
              <a:rPr sz="1200" spc="-134" dirty="0" smtClean="0">
                <a:solidFill>
                  <a:srgbClr val="5D5766"/>
                </a:solidFill>
                <a:latin typeface="+mj-lt"/>
                <a:cs typeface="Arial"/>
              </a:rPr>
              <a:t> </a:t>
            </a:r>
            <a:r>
              <a:rPr sz="1200" spc="0" dirty="0" smtClean="0">
                <a:solidFill>
                  <a:srgbClr val="46444F"/>
                </a:solidFill>
                <a:latin typeface="+mj-lt"/>
                <a:cs typeface="Arial"/>
              </a:rPr>
              <a:t>no</a:t>
            </a:r>
            <a:r>
              <a:rPr sz="1200" spc="179" dirty="0" smtClean="0">
                <a:solidFill>
                  <a:srgbClr val="46444F"/>
                </a:solidFill>
                <a:latin typeface="+mj-lt"/>
                <a:cs typeface="Arial"/>
              </a:rPr>
              <a:t> </a:t>
            </a:r>
            <a:r>
              <a:rPr sz="1200" spc="0" dirty="0" smtClean="0">
                <a:solidFill>
                  <a:srgbClr val="5D5766"/>
                </a:solidFill>
                <a:latin typeface="+mj-lt"/>
                <a:cs typeface="Arial"/>
              </a:rPr>
              <a:t>'</a:t>
            </a:r>
            <a:r>
              <a:rPr sz="1200" spc="0" dirty="0" smtClean="0">
                <a:solidFill>
                  <a:srgbClr val="46444F"/>
                </a:solidFill>
                <a:latin typeface="+mj-lt"/>
                <a:cs typeface="Arial"/>
              </a:rPr>
              <a:t>E</a:t>
            </a:r>
            <a:r>
              <a:rPr sz="1200" spc="0" dirty="0" smtClean="0">
                <a:solidFill>
                  <a:srgbClr val="5D5766"/>
                </a:solidFill>
                <a:latin typeface="+mj-lt"/>
                <a:cs typeface="Arial"/>
              </a:rPr>
              <a:t>N</a:t>
            </a:r>
            <a:r>
              <a:rPr sz="1200" spc="0" dirty="0" smtClean="0">
                <a:solidFill>
                  <a:srgbClr val="46444F"/>
                </a:solidFill>
                <a:latin typeface="+mj-lt"/>
                <a:cs typeface="Arial"/>
              </a:rPr>
              <a:t>D</a:t>
            </a:r>
            <a:r>
              <a:rPr sz="1200" spc="141" dirty="0" smtClean="0">
                <a:solidFill>
                  <a:srgbClr val="46444F"/>
                </a:solidFill>
                <a:latin typeface="+mj-lt"/>
                <a:cs typeface="Arial"/>
              </a:rPr>
              <a:t> </a:t>
            </a:r>
            <a:r>
              <a:rPr sz="1200" spc="0" dirty="0" smtClean="0">
                <a:solidFill>
                  <a:srgbClr val="46444F"/>
                </a:solidFill>
                <a:latin typeface="+mj-lt"/>
                <a:cs typeface="Arial"/>
              </a:rPr>
              <a:t>LOAD</a:t>
            </a:r>
            <a:r>
              <a:rPr sz="1200" spc="129" dirty="0" smtClean="0">
                <a:solidFill>
                  <a:srgbClr val="46444F"/>
                </a:solidFill>
                <a:latin typeface="+mj-lt"/>
                <a:cs typeface="Arial"/>
              </a:rPr>
              <a:t> </a:t>
            </a:r>
            <a:r>
              <a:rPr sz="1200" spc="0" dirty="0" smtClean="0">
                <a:solidFill>
                  <a:srgbClr val="46444F"/>
                </a:solidFill>
                <a:latin typeface="+mj-lt"/>
                <a:cs typeface="Arial"/>
              </a:rPr>
              <a:t>NG</a:t>
            </a:r>
            <a:r>
              <a:rPr sz="900" spc="0" baseline="64417" dirty="0" smtClean="0">
                <a:solidFill>
                  <a:srgbClr val="354966"/>
                </a:solidFill>
                <a:latin typeface="+mj-lt"/>
                <a:cs typeface="Times New Roman"/>
              </a:rPr>
              <a:t>1  </a:t>
            </a:r>
            <a:r>
              <a:rPr sz="900" spc="15" baseline="64417" dirty="0" smtClean="0">
                <a:solidFill>
                  <a:srgbClr val="354966"/>
                </a:solidFill>
                <a:latin typeface="+mj-lt"/>
                <a:cs typeface="Times New Roman"/>
              </a:rPr>
              <a:t> </a:t>
            </a:r>
            <a:r>
              <a:rPr sz="1200" spc="0" dirty="0" smtClean="0">
                <a:solidFill>
                  <a:srgbClr val="46444F"/>
                </a:solidFill>
                <a:latin typeface="+mj-lt"/>
                <a:cs typeface="Arial"/>
              </a:rPr>
              <a:t>staternerrt</a:t>
            </a:r>
            <a:r>
              <a:rPr sz="1200" spc="-74" dirty="0" smtClean="0">
                <a:solidFill>
                  <a:srgbClr val="46444F"/>
                </a:solidFill>
                <a:latin typeface="+mj-lt"/>
                <a:cs typeface="Arial"/>
              </a:rPr>
              <a:t> </a:t>
            </a:r>
            <a:r>
              <a:rPr sz="1200" spc="0" dirty="0" smtClean="0">
                <a:solidFill>
                  <a:srgbClr val="46444F"/>
                </a:solidFill>
                <a:latin typeface="+mj-lt"/>
                <a:cs typeface="Arial"/>
              </a:rPr>
              <a:t>was </a:t>
            </a:r>
            <a:r>
              <a:rPr sz="1200" spc="-129" dirty="0" smtClean="0">
                <a:solidFill>
                  <a:srgbClr val="46444F"/>
                </a:solidFill>
                <a:latin typeface="+mj-lt"/>
                <a:cs typeface="Arial"/>
              </a:rPr>
              <a:t> </a:t>
            </a:r>
            <a:r>
              <a:rPr sz="1200" spc="0" dirty="0" smtClean="0">
                <a:solidFill>
                  <a:srgbClr val="5D5766"/>
                </a:solidFill>
                <a:latin typeface="+mj-lt"/>
                <a:cs typeface="Arial"/>
              </a:rPr>
              <a:t>i</a:t>
            </a:r>
            <a:r>
              <a:rPr sz="1200" spc="0" dirty="0" smtClean="0">
                <a:solidFill>
                  <a:srgbClr val="46444F"/>
                </a:solidFill>
                <a:latin typeface="+mj-lt"/>
                <a:cs typeface="Arial"/>
              </a:rPr>
              <a:t>n </a:t>
            </a:r>
            <a:r>
              <a:rPr sz="1200" spc="-129" dirty="0" smtClean="0">
                <a:solidFill>
                  <a:srgbClr val="46444F"/>
                </a:solidFill>
                <a:latin typeface="+mj-lt"/>
                <a:cs typeface="Arial"/>
              </a:rPr>
              <a:t> </a:t>
            </a:r>
            <a:r>
              <a:rPr sz="1200" spc="0" dirty="0" smtClean="0">
                <a:solidFill>
                  <a:srgbClr val="46444F"/>
                </a:solidFill>
                <a:latin typeface="+mj-lt"/>
                <a:cs typeface="Arial"/>
              </a:rPr>
              <a:t>t</a:t>
            </a:r>
            <a:r>
              <a:rPr sz="1200" spc="0" dirty="0" smtClean="0">
                <a:solidFill>
                  <a:srgbClr val="5D5766"/>
                </a:solidFill>
                <a:latin typeface="+mj-lt"/>
                <a:cs typeface="Arial"/>
              </a:rPr>
              <a:t>h</a:t>
            </a:r>
            <a:r>
              <a:rPr sz="1200" spc="0" dirty="0" smtClean="0">
                <a:solidFill>
                  <a:srgbClr val="46444F"/>
                </a:solidFill>
                <a:latin typeface="+mj-lt"/>
                <a:cs typeface="Arial"/>
              </a:rPr>
              <a:t>e</a:t>
            </a:r>
            <a:endParaRPr sz="1200" dirty="0">
              <a:latin typeface="+mj-lt"/>
              <a:cs typeface="Arial"/>
            </a:endParaRPr>
          </a:p>
          <a:p>
            <a:pPr marL="330478" marR="27382">
              <a:lnSpc>
                <a:spcPts val="1315"/>
              </a:lnSpc>
              <a:spcBef>
                <a:spcPts val="4"/>
              </a:spcBef>
            </a:pPr>
            <a:r>
              <a:rPr sz="1600" dirty="0" smtClean="0">
                <a:solidFill>
                  <a:srgbClr val="46444F"/>
                </a:solidFill>
                <a:latin typeface="+mj-lt"/>
                <a:cs typeface="Times New Roman"/>
              </a:rPr>
              <a:t>scr</a:t>
            </a:r>
            <a:r>
              <a:rPr sz="1600" dirty="0" smtClean="0">
                <a:solidFill>
                  <a:srgbClr val="5D5766"/>
                </a:solidFill>
                <a:latin typeface="+mj-lt"/>
                <a:cs typeface="Times New Roman"/>
              </a:rPr>
              <a:t>l</a:t>
            </a:r>
            <a:r>
              <a:rPr sz="1600" dirty="0" smtClean="0">
                <a:solidFill>
                  <a:srgbClr val="46444F"/>
                </a:solidFill>
                <a:latin typeface="+mj-lt"/>
                <a:cs typeface="Times New Roman"/>
              </a:rPr>
              <a:t>pt</a:t>
            </a:r>
            <a:r>
              <a:rPr sz="1600" spc="-225" dirty="0" smtClean="0">
                <a:solidFill>
                  <a:srgbClr val="46444F"/>
                </a:solidFill>
                <a:latin typeface="+mj-lt"/>
                <a:cs typeface="Times New Roman"/>
              </a:rPr>
              <a:t> </a:t>
            </a:r>
            <a:r>
              <a:rPr sz="1600" spc="0" dirty="0" smtClean="0">
                <a:solidFill>
                  <a:srgbClr val="46444F"/>
                </a:solidFill>
                <a:latin typeface="+mj-lt"/>
                <a:cs typeface="Times New Roman"/>
              </a:rPr>
              <a:t>.</a:t>
            </a:r>
            <a:r>
              <a:rPr sz="1600" spc="0" dirty="0" smtClean="0">
                <a:solidFill>
                  <a:srgbClr val="92CFF3"/>
                </a:solidFill>
                <a:latin typeface="+mj-lt"/>
                <a:cs typeface="Times New Roman"/>
              </a:rPr>
              <a:t>.</a:t>
            </a:r>
            <a:endParaRPr sz="1600" dirty="0">
              <a:latin typeface="+mj-lt"/>
              <a:cs typeface="Times New Roman"/>
            </a:endParaRPr>
          </a:p>
        </p:txBody>
      </p:sp>
      <p:sp>
        <p:nvSpPr>
          <p:cNvPr id="52" name="object 9"/>
          <p:cNvSpPr txBox="1"/>
          <p:nvPr/>
        </p:nvSpPr>
        <p:spPr>
          <a:xfrm>
            <a:off x="554142" y="5181600"/>
            <a:ext cx="1429146" cy="161289"/>
          </a:xfrm>
          <a:prstGeom prst="rect">
            <a:avLst/>
          </a:prstGeom>
        </p:spPr>
        <p:txBody>
          <a:bodyPr wrap="square" lIns="0" tIns="0" rIns="0" bIns="0" rtlCol="0">
            <a:noAutofit/>
          </a:bodyPr>
          <a:lstStyle/>
          <a:p>
            <a:pPr marL="12700">
              <a:lnSpc>
                <a:spcPts val="1190"/>
              </a:lnSpc>
              <a:spcBef>
                <a:spcPts val="59"/>
              </a:spcBef>
            </a:pPr>
            <a:r>
              <a:rPr sz="1200" dirty="0" smtClean="0">
                <a:solidFill>
                  <a:srgbClr val="46444F"/>
                </a:solidFill>
                <a:latin typeface="+mj-lt"/>
                <a:cs typeface="Arial"/>
              </a:rPr>
              <a:t>S,o</a:t>
            </a:r>
            <a:r>
              <a:rPr sz="1200" dirty="0" smtClean="0">
                <a:solidFill>
                  <a:srgbClr val="5D5766"/>
                </a:solidFill>
                <a:latin typeface="+mj-lt"/>
                <a:cs typeface="Arial"/>
              </a:rPr>
              <a:t>l</a:t>
            </a:r>
            <a:r>
              <a:rPr sz="1200" dirty="0" smtClean="0">
                <a:solidFill>
                  <a:srgbClr val="46444F"/>
                </a:solidFill>
                <a:latin typeface="+mj-lt"/>
                <a:cs typeface="Arial"/>
              </a:rPr>
              <a:t>ut</a:t>
            </a:r>
            <a:r>
              <a:rPr sz="1200" dirty="0" smtClean="0">
                <a:solidFill>
                  <a:srgbClr val="5D5766"/>
                </a:solidFill>
                <a:latin typeface="+mj-lt"/>
                <a:cs typeface="Arial"/>
              </a:rPr>
              <a:t>i</a:t>
            </a:r>
            <a:r>
              <a:rPr sz="1200" dirty="0" smtClean="0">
                <a:solidFill>
                  <a:srgbClr val="46444F"/>
                </a:solidFill>
                <a:latin typeface="+mj-lt"/>
                <a:cs typeface="Arial"/>
              </a:rPr>
              <a:t>on</a:t>
            </a:r>
            <a:r>
              <a:rPr sz="1200" dirty="0" smtClean="0">
                <a:solidFill>
                  <a:srgbClr val="795B58"/>
                </a:solidFill>
                <a:latin typeface="+mj-lt"/>
                <a:cs typeface="Arial"/>
              </a:rPr>
              <a:t>:  </a:t>
            </a:r>
            <a:r>
              <a:rPr sz="1200" spc="-44" dirty="0" smtClean="0">
                <a:solidFill>
                  <a:srgbClr val="795B58"/>
                </a:solidFill>
                <a:latin typeface="+mj-lt"/>
                <a:cs typeface="Arial"/>
              </a:rPr>
              <a:t> </a:t>
            </a:r>
            <a:r>
              <a:rPr sz="1200" spc="0" dirty="0" smtClean="0">
                <a:solidFill>
                  <a:srgbClr val="5D5766"/>
                </a:solidFill>
                <a:latin typeface="+mj-lt"/>
                <a:cs typeface="Arial"/>
              </a:rPr>
              <a:t>Submit</a:t>
            </a:r>
            <a:endParaRPr sz="1200">
              <a:latin typeface="+mj-lt"/>
              <a:cs typeface="Arial"/>
            </a:endParaRPr>
          </a:p>
        </p:txBody>
      </p:sp>
      <p:sp>
        <p:nvSpPr>
          <p:cNvPr id="53" name="object 8"/>
          <p:cNvSpPr txBox="1"/>
          <p:nvPr/>
        </p:nvSpPr>
        <p:spPr>
          <a:xfrm>
            <a:off x="2005864" y="5181600"/>
            <a:ext cx="516758" cy="161289"/>
          </a:xfrm>
          <a:prstGeom prst="rect">
            <a:avLst/>
          </a:prstGeom>
        </p:spPr>
        <p:txBody>
          <a:bodyPr wrap="square" lIns="0" tIns="0" rIns="0" bIns="0" rtlCol="0">
            <a:noAutofit/>
          </a:bodyPr>
          <a:lstStyle/>
          <a:p>
            <a:pPr marL="12700">
              <a:lnSpc>
                <a:spcPts val="1190"/>
              </a:lnSpc>
              <a:spcBef>
                <a:spcPts val="59"/>
              </a:spcBef>
            </a:pPr>
            <a:r>
              <a:rPr sz="1100" dirty="0" smtClean="0">
                <a:solidFill>
                  <a:srgbClr val="5D5766"/>
                </a:solidFill>
                <a:latin typeface="+mj-lt"/>
                <a:cs typeface="Arial"/>
              </a:rPr>
              <a:t>B</a:t>
            </a:r>
            <a:r>
              <a:rPr sz="1100" dirty="0" smtClean="0">
                <a:solidFill>
                  <a:srgbClr val="78BDE9"/>
                </a:solidFill>
                <a:latin typeface="+mj-lt"/>
                <a:cs typeface="Arial"/>
              </a:rPr>
              <a:t>,</a:t>
            </a:r>
            <a:r>
              <a:rPr sz="1100" dirty="0" smtClean="0">
                <a:solidFill>
                  <a:srgbClr val="46444F"/>
                </a:solidFill>
                <a:latin typeface="+mj-lt"/>
                <a:cs typeface="Arial"/>
              </a:rPr>
              <a:t>E</a:t>
            </a:r>
            <a:r>
              <a:rPr sz="1100" dirty="0" smtClean="0">
                <a:solidFill>
                  <a:srgbClr val="5D5766"/>
                </a:solidFill>
                <a:latin typeface="+mj-lt"/>
                <a:cs typeface="Arial"/>
              </a:rPr>
              <a:t>G </a:t>
            </a:r>
            <a:r>
              <a:rPr sz="1100" spc="54" dirty="0" smtClean="0">
                <a:solidFill>
                  <a:srgbClr val="5D5766"/>
                </a:solidFill>
                <a:latin typeface="+mj-lt"/>
                <a:cs typeface="Arial"/>
              </a:rPr>
              <a:t> </a:t>
            </a:r>
            <a:r>
              <a:rPr sz="1200" spc="0" dirty="0" smtClean="0">
                <a:solidFill>
                  <a:srgbClr val="5D5766"/>
                </a:solidFill>
                <a:latin typeface="+mj-lt"/>
                <a:cs typeface="Arial"/>
              </a:rPr>
              <a:t>N</a:t>
            </a:r>
            <a:endParaRPr sz="1200">
              <a:latin typeface="+mj-lt"/>
              <a:cs typeface="Arial"/>
            </a:endParaRPr>
          </a:p>
        </p:txBody>
      </p:sp>
      <p:sp>
        <p:nvSpPr>
          <p:cNvPr id="54" name="object 7"/>
          <p:cNvSpPr txBox="1"/>
          <p:nvPr/>
        </p:nvSpPr>
        <p:spPr>
          <a:xfrm>
            <a:off x="2543115" y="5181600"/>
            <a:ext cx="324725" cy="161289"/>
          </a:xfrm>
          <a:prstGeom prst="rect">
            <a:avLst/>
          </a:prstGeom>
        </p:spPr>
        <p:txBody>
          <a:bodyPr wrap="square" lIns="0" tIns="0" rIns="0" bIns="0" rtlCol="0">
            <a:noAutofit/>
          </a:bodyPr>
          <a:lstStyle/>
          <a:p>
            <a:pPr marL="12700">
              <a:lnSpc>
                <a:spcPts val="1190"/>
              </a:lnSpc>
              <a:spcBef>
                <a:spcPts val="59"/>
              </a:spcBef>
            </a:pPr>
            <a:r>
              <a:rPr sz="1200" dirty="0" smtClean="0">
                <a:solidFill>
                  <a:srgbClr val="5D5766"/>
                </a:solidFill>
                <a:latin typeface="+mj-lt"/>
                <a:cs typeface="Arial"/>
              </a:rPr>
              <a:t>and</a:t>
            </a:r>
            <a:endParaRPr sz="1200">
              <a:latin typeface="+mj-lt"/>
              <a:cs typeface="Arial"/>
            </a:endParaRPr>
          </a:p>
        </p:txBody>
      </p:sp>
      <p:sp>
        <p:nvSpPr>
          <p:cNvPr id="55" name="object 6"/>
          <p:cNvSpPr txBox="1"/>
          <p:nvPr/>
        </p:nvSpPr>
        <p:spPr>
          <a:xfrm>
            <a:off x="2899759" y="5181600"/>
            <a:ext cx="2142350" cy="161289"/>
          </a:xfrm>
          <a:prstGeom prst="rect">
            <a:avLst/>
          </a:prstGeom>
        </p:spPr>
        <p:txBody>
          <a:bodyPr wrap="square" lIns="0" tIns="0" rIns="0" bIns="0" rtlCol="0">
            <a:noAutofit/>
          </a:bodyPr>
          <a:lstStyle/>
          <a:p>
            <a:pPr marL="12700">
              <a:lnSpc>
                <a:spcPts val="1190"/>
              </a:lnSpc>
              <a:spcBef>
                <a:spcPts val="59"/>
              </a:spcBef>
            </a:pPr>
            <a:r>
              <a:rPr sz="1200" dirty="0" smtClean="0">
                <a:solidFill>
                  <a:srgbClr val="354966"/>
                </a:solidFill>
                <a:latin typeface="+mj-lt"/>
                <a:cs typeface="Arial"/>
              </a:rPr>
              <a:t>E</a:t>
            </a:r>
            <a:r>
              <a:rPr sz="1200" dirty="0" smtClean="0">
                <a:solidFill>
                  <a:srgbClr val="5D5766"/>
                </a:solidFill>
                <a:latin typeface="+mj-lt"/>
                <a:cs typeface="Arial"/>
              </a:rPr>
              <a:t>N</a:t>
            </a:r>
            <a:r>
              <a:rPr sz="1200" dirty="0" smtClean="0">
                <a:solidFill>
                  <a:srgbClr val="46444F"/>
                </a:solidFill>
                <a:latin typeface="+mj-lt"/>
                <a:cs typeface="Arial"/>
              </a:rPr>
              <a:t>D </a:t>
            </a:r>
            <a:r>
              <a:rPr sz="1200" spc="-129" dirty="0" smtClean="0">
                <a:solidFill>
                  <a:srgbClr val="46444F"/>
                </a:solidFill>
                <a:latin typeface="+mj-lt"/>
                <a:cs typeface="Arial"/>
              </a:rPr>
              <a:t> </a:t>
            </a:r>
            <a:r>
              <a:rPr sz="1200" spc="0" dirty="0" smtClean="0">
                <a:solidFill>
                  <a:srgbClr val="46444F"/>
                </a:solidFill>
                <a:latin typeface="+mj-lt"/>
                <a:cs typeface="Arial"/>
              </a:rPr>
              <a:t>L</a:t>
            </a:r>
            <a:r>
              <a:rPr sz="1200" spc="0" dirty="0" smtClean="0">
                <a:solidFill>
                  <a:srgbClr val="5D5766"/>
                </a:solidFill>
                <a:latin typeface="+mj-lt"/>
                <a:cs typeface="Arial"/>
              </a:rPr>
              <a:t>OADING </a:t>
            </a:r>
            <a:r>
              <a:rPr sz="1200" spc="-134" dirty="0" smtClean="0">
                <a:solidFill>
                  <a:srgbClr val="5D5766"/>
                </a:solidFill>
                <a:latin typeface="+mj-lt"/>
                <a:cs typeface="Arial"/>
              </a:rPr>
              <a:t> </a:t>
            </a:r>
            <a:r>
              <a:rPr sz="1200" spc="0" dirty="0" smtClean="0">
                <a:solidFill>
                  <a:srgbClr val="5D5766"/>
                </a:solidFill>
                <a:latin typeface="+mj-lt"/>
                <a:cs typeface="Arial"/>
              </a:rPr>
              <a:t>statements</a:t>
            </a:r>
            <a:r>
              <a:rPr sz="1200" spc="0" dirty="0" smtClean="0">
                <a:solidFill>
                  <a:srgbClr val="7C747B"/>
                </a:solidFill>
                <a:latin typeface="+mj-lt"/>
                <a:cs typeface="Arial"/>
              </a:rPr>
              <a:t>;</a:t>
            </a:r>
            <a:endParaRPr sz="1200">
              <a:latin typeface="+mj-lt"/>
              <a:cs typeface="Arial"/>
            </a:endParaRPr>
          </a:p>
        </p:txBody>
      </p:sp>
      <p:sp>
        <p:nvSpPr>
          <p:cNvPr id="56" name="object 5"/>
          <p:cNvSpPr txBox="1"/>
          <p:nvPr/>
        </p:nvSpPr>
        <p:spPr>
          <a:xfrm>
            <a:off x="5062481" y="5181600"/>
            <a:ext cx="1719319" cy="161289"/>
          </a:xfrm>
          <a:prstGeom prst="rect">
            <a:avLst/>
          </a:prstGeom>
        </p:spPr>
        <p:txBody>
          <a:bodyPr wrap="square" lIns="0" tIns="0" rIns="0" bIns="0" rtlCol="0">
            <a:noAutofit/>
          </a:bodyPr>
          <a:lstStyle/>
          <a:p>
            <a:pPr marL="12700">
              <a:lnSpc>
                <a:spcPts val="1190"/>
              </a:lnSpc>
              <a:spcBef>
                <a:spcPts val="59"/>
              </a:spcBef>
            </a:pPr>
            <a:r>
              <a:rPr sz="1200" dirty="0" smtClean="0">
                <a:solidFill>
                  <a:srgbClr val="5D5766"/>
                </a:solidFill>
                <a:latin typeface="+mj-lt"/>
                <a:cs typeface="Arial"/>
              </a:rPr>
              <a:t>res</a:t>
            </a:r>
            <a:r>
              <a:rPr sz="1200" dirty="0" smtClean="0">
                <a:solidFill>
                  <a:srgbClr val="46444F"/>
                </a:solidFill>
                <a:latin typeface="+mj-lt"/>
                <a:cs typeface="Arial"/>
              </a:rPr>
              <a:t>t</a:t>
            </a:r>
            <a:r>
              <a:rPr sz="1200" dirty="0" smtClean="0">
                <a:solidFill>
                  <a:srgbClr val="5D5766"/>
                </a:solidFill>
                <a:latin typeface="+mj-lt"/>
                <a:cs typeface="Arial"/>
              </a:rPr>
              <a:t>arts </a:t>
            </a:r>
            <a:r>
              <a:rPr sz="1200" spc="-129" dirty="0" smtClean="0">
                <a:solidFill>
                  <a:srgbClr val="5D5766"/>
                </a:solidFill>
                <a:latin typeface="+mj-lt"/>
                <a:cs typeface="Arial"/>
              </a:rPr>
              <a:t> </a:t>
            </a:r>
            <a:r>
              <a:rPr sz="1200" spc="0" dirty="0" smtClean="0">
                <a:solidFill>
                  <a:srgbClr val="5D5766"/>
                </a:solidFill>
                <a:latin typeface="+mj-lt"/>
                <a:cs typeface="Arial"/>
              </a:rPr>
              <a:t>Phase </a:t>
            </a:r>
            <a:r>
              <a:rPr sz="1200" spc="-129" dirty="0" smtClean="0">
                <a:solidFill>
                  <a:srgbClr val="5D5766"/>
                </a:solidFill>
                <a:latin typeface="+mj-lt"/>
                <a:cs typeface="Arial"/>
              </a:rPr>
              <a:t> </a:t>
            </a:r>
            <a:r>
              <a:rPr sz="1200" spc="0" dirty="0" smtClean="0">
                <a:solidFill>
                  <a:srgbClr val="5D5766"/>
                </a:solidFill>
                <a:latin typeface="+mj-lt"/>
                <a:cs typeface="Arial"/>
              </a:rPr>
              <a:t>2</a:t>
            </a:r>
            <a:r>
              <a:rPr sz="1200" spc="260" dirty="0" smtClean="0">
                <a:solidFill>
                  <a:srgbClr val="5D5766"/>
                </a:solidFill>
                <a:latin typeface="+mj-lt"/>
                <a:cs typeface="Arial"/>
              </a:rPr>
              <a:t> </a:t>
            </a:r>
            <a:r>
              <a:rPr sz="1200" spc="0" dirty="0" smtClean="0">
                <a:solidFill>
                  <a:srgbClr val="46444F"/>
                </a:solidFill>
                <a:latin typeface="+mj-lt"/>
                <a:cs typeface="Arial"/>
              </a:rPr>
              <a:t>o</a:t>
            </a:r>
            <a:r>
              <a:rPr sz="1200" spc="0" dirty="0" smtClean="0">
                <a:solidFill>
                  <a:srgbClr val="5D5766"/>
                </a:solidFill>
                <a:latin typeface="+mj-lt"/>
                <a:cs typeface="Arial"/>
              </a:rPr>
              <a:t>nly</a:t>
            </a:r>
            <a:r>
              <a:rPr sz="1200" spc="0" dirty="0" smtClean="0">
                <a:solidFill>
                  <a:srgbClr val="46444F"/>
                </a:solidFill>
                <a:latin typeface="+mj-lt"/>
                <a:cs typeface="Arial"/>
              </a:rPr>
              <a:t>.</a:t>
            </a:r>
            <a:endParaRPr sz="1200">
              <a:latin typeface="+mj-lt"/>
              <a:cs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Fast Load </a:t>
            </a:r>
            <a:r>
              <a:rPr lang="en-US" dirty="0" smtClean="0"/>
              <a:t>Command</a:t>
            </a:r>
            <a:endParaRPr lang="en-US" dirty="0"/>
          </a:p>
        </p:txBody>
      </p:sp>
      <p:sp>
        <p:nvSpPr>
          <p:cNvPr id="20" name="object 10"/>
          <p:cNvSpPr/>
          <p:nvPr/>
        </p:nvSpPr>
        <p:spPr>
          <a:xfrm>
            <a:off x="762000" y="1447800"/>
            <a:ext cx="8686800" cy="4648200"/>
          </a:xfrm>
          <a:prstGeom prst="rect">
            <a:avLst/>
          </a:prstGeom>
          <a:blipFill>
            <a:blip r:embed="rId3" cstate="print"/>
            <a:stretch>
              <a:fillRect/>
            </a:stretch>
          </a:blipFill>
        </p:spPr>
        <p:txBody>
          <a:bodyPr wrap="square" lIns="0" tIns="0" rIns="0" bIns="0" rtlCol="0">
            <a:noAutofit/>
          </a:bodyPr>
          <a:lstStyle/>
          <a:p>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Fast Load Command</a:t>
            </a:r>
          </a:p>
        </p:txBody>
      </p:sp>
      <p:sp>
        <p:nvSpPr>
          <p:cNvPr id="20" name="object 10"/>
          <p:cNvSpPr/>
          <p:nvPr/>
        </p:nvSpPr>
        <p:spPr>
          <a:xfrm>
            <a:off x="762000" y="1295400"/>
            <a:ext cx="9132568" cy="4940806"/>
          </a:xfrm>
          <a:prstGeom prst="rect">
            <a:avLst/>
          </a:prstGeom>
          <a:blipFill>
            <a:blip r:embed="rId3" cstate="print"/>
            <a:stretch>
              <a:fillRect/>
            </a:stretch>
          </a:blipFill>
        </p:spPr>
        <p:txBody>
          <a:bodyPr wrap="square" lIns="0" tIns="0" rIns="0" bIns="0" rtlCol="0">
            <a:noAutofit/>
          </a:bodyPr>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p:cNvSpPr>
            <a:spLocks noGrp="1"/>
          </p:cNvSpPr>
          <p:nvPr>
            <p:ph type="title"/>
          </p:nvPr>
        </p:nvSpPr>
        <p:spPr/>
        <p:txBody>
          <a:bodyPr/>
          <a:lstStyle/>
          <a:p>
            <a:r>
              <a:rPr lang="en-US" dirty="0" smtClean="0"/>
              <a:t>Module Object</a:t>
            </a:r>
            <a:endParaRPr lang="en-US" dirty="0"/>
          </a:p>
        </p:txBody>
      </p:sp>
      <p:sp>
        <p:nvSpPr>
          <p:cNvPr id="45" name="Content Placeholder 44"/>
          <p:cNvSpPr>
            <a:spLocks noGrp="1"/>
          </p:cNvSpPr>
          <p:nvPr>
            <p:ph idx="1"/>
          </p:nvPr>
        </p:nvSpPr>
        <p:spPr/>
        <p:txBody>
          <a:bodyPr/>
          <a:lstStyle/>
          <a:p>
            <a:r>
              <a:rPr lang="en-US" dirty="0"/>
              <a:t>BEGIN LOADING Statement</a:t>
            </a:r>
          </a:p>
          <a:p>
            <a:r>
              <a:rPr lang="en-US" dirty="0"/>
              <a:t>END LOADING Statement</a:t>
            </a:r>
          </a:p>
          <a:p>
            <a:r>
              <a:rPr lang="en-US" dirty="0"/>
              <a:t>INSERT Statement</a:t>
            </a:r>
          </a:p>
          <a:p>
            <a:r>
              <a:rPr lang="en-US" dirty="0"/>
              <a:t>Data Type Conversion in Fast </a:t>
            </a:r>
            <a:r>
              <a:rPr lang="en-US" dirty="0" smtClean="0"/>
              <a:t>Load</a:t>
            </a:r>
          </a:p>
          <a:p>
            <a:r>
              <a:rPr lang="en-US" dirty="0"/>
              <a:t>Fast Load </a:t>
            </a:r>
            <a:r>
              <a:rPr lang="en-US" dirty="0" err="1"/>
              <a:t>Restartibilty</a:t>
            </a:r>
            <a:endParaRPr lang="en-US" dirty="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1549246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en-US" dirty="0"/>
              <a:t>Fast Load Command</a:t>
            </a:r>
          </a:p>
        </p:txBody>
      </p:sp>
      <p:sp>
        <p:nvSpPr>
          <p:cNvPr id="22" name="object 7"/>
          <p:cNvSpPr/>
          <p:nvPr/>
        </p:nvSpPr>
        <p:spPr>
          <a:xfrm>
            <a:off x="2158150" y="1463039"/>
            <a:ext cx="6126480" cy="4572000"/>
          </a:xfrm>
          <a:prstGeom prst="rect">
            <a:avLst/>
          </a:prstGeom>
          <a:blipFill>
            <a:blip r:embed="rId3" cstate="print"/>
            <a:stretch>
              <a:fillRect/>
            </a:stretch>
          </a:blipFill>
        </p:spPr>
        <p:txBody>
          <a:bodyPr wrap="square" lIns="0" tIns="0" rIns="0" bIns="0" rtlCol="0">
            <a:noAutofit/>
          </a:bodyPr>
          <a:lstStyle/>
          <a:p>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smtClean="0"/>
              <a:t>Summary</a:t>
            </a:r>
            <a:endParaRPr lang="en-US" dirty="0"/>
          </a:p>
        </p:txBody>
      </p:sp>
      <p:sp>
        <p:nvSpPr>
          <p:cNvPr id="27" name="Content Placeholder 26"/>
          <p:cNvSpPr>
            <a:spLocks noGrp="1"/>
          </p:cNvSpPr>
          <p:nvPr>
            <p:ph idx="1"/>
          </p:nvPr>
        </p:nvSpPr>
        <p:spPr/>
        <p:txBody>
          <a:bodyPr/>
          <a:lstStyle/>
          <a:p>
            <a:r>
              <a:rPr lang="en-US" dirty="0" err="1"/>
              <a:t>FastLoad</a:t>
            </a:r>
            <a:r>
              <a:rPr lang="en-US" dirty="0"/>
              <a:t> Features and Characteristics</a:t>
            </a:r>
            <a:r>
              <a:rPr lang="en-US" dirty="0" smtClean="0"/>
              <a:t>:</a:t>
            </a:r>
          </a:p>
          <a:p>
            <a:pPr lvl="1"/>
            <a:r>
              <a:rPr lang="en-US" dirty="0"/>
              <a:t>Excellent utility for loading new tables from the host or server.</a:t>
            </a:r>
          </a:p>
          <a:p>
            <a:pPr lvl="1"/>
            <a:r>
              <a:rPr lang="en-US" dirty="0"/>
              <a:t>Loads into an empty table with no secondary indexes.</a:t>
            </a:r>
          </a:p>
          <a:p>
            <a:pPr lvl="1"/>
            <a:r>
              <a:rPr lang="en-US" dirty="0"/>
              <a:t>Can reload previously emptied </a:t>
            </a:r>
            <a:r>
              <a:rPr lang="en-US" dirty="0" smtClean="0"/>
              <a:t>tables</a:t>
            </a:r>
          </a:p>
          <a:p>
            <a:pPr lvl="1"/>
            <a:r>
              <a:rPr lang="en-US" dirty="0"/>
              <a:t>Remove referential integrity or secondary indexes </a:t>
            </a:r>
            <a:r>
              <a:rPr lang="en-US" dirty="0" smtClean="0"/>
              <a:t>prior to using fast load </a:t>
            </a:r>
          </a:p>
          <a:p>
            <a:pPr lvl="1"/>
            <a:r>
              <a:rPr lang="en-US" dirty="0"/>
              <a:t>Full Restart capability</a:t>
            </a:r>
          </a:p>
          <a:p>
            <a:pPr lvl="1"/>
            <a:r>
              <a:rPr lang="en-US" dirty="0"/>
              <a:t>Has two phases - creates an error table for each phase.</a:t>
            </a:r>
          </a:p>
          <a:p>
            <a:pPr lvl="1"/>
            <a:r>
              <a:rPr lang="en-US" dirty="0" smtClean="0"/>
              <a:t>Error </a:t>
            </a:r>
            <a:r>
              <a:rPr lang="en-US" dirty="0"/>
              <a:t>Limits and Error Tables, accessible using SQL</a:t>
            </a:r>
          </a:p>
          <a:p>
            <a:pPr lvl="1"/>
            <a:endParaRPr lang="en-US" dirty="0" smtClean="0"/>
          </a:p>
          <a:p>
            <a:pPr lvl="1"/>
            <a:endParaRPr lang="en-US" dirty="0"/>
          </a:p>
          <a:p>
            <a:pPr lvl="1"/>
            <a:endParaRPr lang="en-US" dirty="0" smtClean="0"/>
          </a:p>
          <a:p>
            <a:endParaRPr lang="en-US" dirty="0" smtClean="0"/>
          </a:p>
          <a:p>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47"/>
          <p:cNvSpPr>
            <a:spLocks noGrp="1"/>
          </p:cNvSpPr>
          <p:nvPr>
            <p:ph type="title"/>
          </p:nvPr>
        </p:nvSpPr>
        <p:spPr/>
        <p:txBody>
          <a:bodyPr/>
          <a:lstStyle/>
          <a:p>
            <a:r>
              <a:rPr lang="en-US" dirty="0"/>
              <a:t>Review </a:t>
            </a:r>
            <a:r>
              <a:rPr lang="en-US" dirty="0" smtClean="0"/>
              <a:t>Questions</a:t>
            </a:r>
            <a:endParaRPr lang="en-US" dirty="0"/>
          </a:p>
        </p:txBody>
      </p:sp>
      <p:sp>
        <p:nvSpPr>
          <p:cNvPr id="49" name="Content Placeholder 48"/>
          <p:cNvSpPr>
            <a:spLocks noGrp="1"/>
          </p:cNvSpPr>
          <p:nvPr>
            <p:ph idx="1"/>
          </p:nvPr>
        </p:nvSpPr>
        <p:spPr/>
        <p:txBody>
          <a:bodyPr/>
          <a:lstStyle/>
          <a:p>
            <a:r>
              <a:rPr lang="en-US" dirty="0"/>
              <a:t>Match the item in the first column to a corresponding statement in the </a:t>
            </a:r>
            <a:r>
              <a:rPr lang="en-US" dirty="0" smtClean="0"/>
              <a:t>second column</a:t>
            </a:r>
            <a:r>
              <a:rPr lang="en-US" dirty="0"/>
              <a:t>.</a:t>
            </a:r>
          </a:p>
          <a:p>
            <a:endParaRPr lang="en-US" dirty="0"/>
          </a:p>
        </p:txBody>
      </p:sp>
      <p:sp>
        <p:nvSpPr>
          <p:cNvPr id="50" name="object 33"/>
          <p:cNvSpPr txBox="1"/>
          <p:nvPr/>
        </p:nvSpPr>
        <p:spPr>
          <a:xfrm>
            <a:off x="461264" y="2337260"/>
            <a:ext cx="1087323" cy="177800"/>
          </a:xfrm>
          <a:prstGeom prst="rect">
            <a:avLst/>
          </a:prstGeom>
        </p:spPr>
        <p:txBody>
          <a:bodyPr wrap="square" lIns="0" tIns="0" rIns="0" bIns="0" rtlCol="0">
            <a:noAutofit/>
          </a:bodyPr>
          <a:lstStyle/>
          <a:p>
            <a:pPr marL="12700">
              <a:lnSpc>
                <a:spcPts val="1325"/>
              </a:lnSpc>
              <a:spcBef>
                <a:spcPts val="66"/>
              </a:spcBef>
            </a:pPr>
            <a:r>
              <a:rPr sz="1200" b="1" spc="4" dirty="0" smtClean="0">
                <a:solidFill>
                  <a:srgbClr val="253046"/>
                </a:solidFill>
                <a:latin typeface="Arial"/>
                <a:cs typeface="Arial"/>
              </a:rPr>
              <a:t>1</a:t>
            </a:r>
            <a:r>
              <a:rPr sz="1200" b="1" spc="0" dirty="0" smtClean="0">
                <a:solidFill>
                  <a:srgbClr val="253046"/>
                </a:solidFill>
                <a:latin typeface="Arial"/>
                <a:cs typeface="Arial"/>
              </a:rPr>
              <a:t>. </a:t>
            </a:r>
            <a:r>
              <a:rPr sz="1200" b="1" u="heavy" spc="0" dirty="0" smtClean="0">
                <a:solidFill>
                  <a:srgbClr val="253046"/>
                </a:solidFill>
                <a:latin typeface="Arial"/>
                <a:cs typeface="Arial"/>
              </a:rPr>
              <a:t>      </a:t>
            </a:r>
            <a:r>
              <a:rPr sz="1200" b="1" spc="-10" dirty="0" smtClean="0">
                <a:solidFill>
                  <a:srgbClr val="253046"/>
                </a:solidFill>
                <a:latin typeface="Arial"/>
                <a:cs typeface="Arial"/>
              </a:rPr>
              <a:t> </a:t>
            </a:r>
            <a:r>
              <a:rPr sz="1200" b="1" spc="0" dirty="0" smtClean="0">
                <a:solidFill>
                  <a:srgbClr val="253046"/>
                </a:solidFill>
                <a:latin typeface="Arial"/>
                <a:cs typeface="Arial"/>
              </a:rPr>
              <a:t>Pha</a:t>
            </a:r>
            <a:r>
              <a:rPr sz="1200" b="1" spc="4" dirty="0" smtClean="0">
                <a:solidFill>
                  <a:srgbClr val="253046"/>
                </a:solidFill>
                <a:latin typeface="Arial"/>
                <a:cs typeface="Arial"/>
              </a:rPr>
              <a:t>s</a:t>
            </a:r>
            <a:r>
              <a:rPr sz="1200" b="1" spc="0" dirty="0" smtClean="0">
                <a:solidFill>
                  <a:srgbClr val="253046"/>
                </a:solidFill>
                <a:latin typeface="Arial"/>
                <a:cs typeface="Arial"/>
              </a:rPr>
              <a:t>e</a:t>
            </a:r>
            <a:r>
              <a:rPr sz="1200" b="1" spc="-14" dirty="0" smtClean="0">
                <a:solidFill>
                  <a:srgbClr val="253046"/>
                </a:solidFill>
                <a:latin typeface="Arial"/>
                <a:cs typeface="Arial"/>
              </a:rPr>
              <a:t> </a:t>
            </a:r>
            <a:r>
              <a:rPr sz="1200" b="1" spc="0" dirty="0" smtClean="0">
                <a:solidFill>
                  <a:srgbClr val="253046"/>
                </a:solidFill>
                <a:latin typeface="Arial"/>
                <a:cs typeface="Arial"/>
              </a:rPr>
              <a:t>1</a:t>
            </a:r>
            <a:endParaRPr sz="1200" dirty="0">
              <a:latin typeface="Arial"/>
              <a:cs typeface="Arial"/>
            </a:endParaRPr>
          </a:p>
        </p:txBody>
      </p:sp>
      <p:sp>
        <p:nvSpPr>
          <p:cNvPr id="51" name="object 32"/>
          <p:cNvSpPr txBox="1"/>
          <p:nvPr/>
        </p:nvSpPr>
        <p:spPr>
          <a:xfrm>
            <a:off x="3700780" y="2337260"/>
            <a:ext cx="3418433" cy="177800"/>
          </a:xfrm>
          <a:prstGeom prst="rect">
            <a:avLst/>
          </a:prstGeom>
        </p:spPr>
        <p:txBody>
          <a:bodyPr wrap="square" lIns="0" tIns="0" rIns="0" bIns="0" rtlCol="0">
            <a:noAutofit/>
          </a:bodyPr>
          <a:lstStyle/>
          <a:p>
            <a:pPr marL="12700">
              <a:lnSpc>
                <a:spcPts val="1325"/>
              </a:lnSpc>
              <a:spcBef>
                <a:spcPts val="66"/>
              </a:spcBef>
            </a:pPr>
            <a:r>
              <a:rPr sz="1200" b="1" spc="-39" dirty="0" smtClean="0">
                <a:solidFill>
                  <a:srgbClr val="253046"/>
                </a:solidFill>
                <a:latin typeface="Arial"/>
                <a:cs typeface="Arial"/>
              </a:rPr>
              <a:t>A</a:t>
            </a:r>
            <a:r>
              <a:rPr sz="1200" b="1" spc="0" dirty="0" smtClean="0">
                <a:solidFill>
                  <a:srgbClr val="253046"/>
                </a:solidFill>
                <a:latin typeface="Arial"/>
                <a:cs typeface="Arial"/>
              </a:rPr>
              <a:t>.</a:t>
            </a:r>
            <a:r>
              <a:rPr sz="1200" b="1" spc="29" dirty="0" smtClean="0">
                <a:solidFill>
                  <a:srgbClr val="253046"/>
                </a:solidFill>
                <a:latin typeface="Arial"/>
                <a:cs typeface="Arial"/>
              </a:rPr>
              <a:t> </a:t>
            </a:r>
            <a:r>
              <a:rPr sz="1200" b="1" spc="-4" dirty="0" smtClean="0">
                <a:solidFill>
                  <a:srgbClr val="253046"/>
                </a:solidFill>
                <a:latin typeface="Arial"/>
                <a:cs typeface="Arial"/>
              </a:rPr>
              <a:t>M</a:t>
            </a:r>
            <a:r>
              <a:rPr sz="1200" b="1" spc="0" dirty="0" smtClean="0">
                <a:solidFill>
                  <a:srgbClr val="253046"/>
                </a:solidFill>
                <a:latin typeface="Arial"/>
                <a:cs typeface="Arial"/>
              </a:rPr>
              <a:t>ight</a:t>
            </a:r>
            <a:r>
              <a:rPr sz="1200" b="1" spc="24" dirty="0" smtClean="0">
                <a:solidFill>
                  <a:srgbClr val="253046"/>
                </a:solidFill>
                <a:latin typeface="Arial"/>
                <a:cs typeface="Arial"/>
              </a:rPr>
              <a:t> </a:t>
            </a:r>
            <a:r>
              <a:rPr sz="1200" b="1" spc="0" dirty="0" smtClean="0">
                <a:solidFill>
                  <a:srgbClr val="253046"/>
                </a:solidFill>
                <a:latin typeface="Arial"/>
                <a:cs typeface="Arial"/>
              </a:rPr>
              <a:t>be</a:t>
            </a:r>
            <a:r>
              <a:rPr sz="1200" b="1" spc="4" dirty="0" smtClean="0">
                <a:solidFill>
                  <a:srgbClr val="253046"/>
                </a:solidFill>
                <a:latin typeface="Arial"/>
                <a:cs typeface="Arial"/>
              </a:rPr>
              <a:t> </a:t>
            </a:r>
            <a:r>
              <a:rPr sz="1200" b="1" spc="0" dirty="0" smtClean="0">
                <a:solidFill>
                  <a:srgbClr val="253046"/>
                </a:solidFill>
                <a:latin typeface="Arial"/>
                <a:cs typeface="Arial"/>
              </a:rPr>
              <a:t>us</a:t>
            </a:r>
            <a:r>
              <a:rPr sz="1200" b="1" spc="4" dirty="0" smtClean="0">
                <a:solidFill>
                  <a:srgbClr val="253046"/>
                </a:solidFill>
                <a:latin typeface="Arial"/>
                <a:cs typeface="Arial"/>
              </a:rPr>
              <a:t>e</a:t>
            </a:r>
            <a:r>
              <a:rPr sz="1200" b="1" spc="0" dirty="0" smtClean="0">
                <a:solidFill>
                  <a:srgbClr val="253046"/>
                </a:solidFill>
                <a:latin typeface="Arial"/>
                <a:cs typeface="Arial"/>
              </a:rPr>
              <a:t>d</a:t>
            </a:r>
            <a:r>
              <a:rPr sz="1200" b="1" spc="-9" dirty="0" smtClean="0">
                <a:solidFill>
                  <a:srgbClr val="253046"/>
                </a:solidFill>
                <a:latin typeface="Arial"/>
                <a:cs typeface="Arial"/>
              </a:rPr>
              <a:t> </a:t>
            </a:r>
            <a:r>
              <a:rPr sz="1200" b="1" spc="0" dirty="0" smtClean="0">
                <a:solidFill>
                  <a:srgbClr val="253046"/>
                </a:solidFill>
                <a:latin typeface="Arial"/>
                <a:cs typeface="Arial"/>
              </a:rPr>
              <a:t>if</a:t>
            </a:r>
            <a:r>
              <a:rPr sz="1200" b="1" spc="14" dirty="0" smtClean="0">
                <a:solidFill>
                  <a:srgbClr val="253046"/>
                </a:solidFill>
                <a:latin typeface="Arial"/>
                <a:cs typeface="Arial"/>
              </a:rPr>
              <a:t> </a:t>
            </a:r>
            <a:r>
              <a:rPr sz="1200" b="1" spc="0" dirty="0" smtClean="0">
                <a:solidFill>
                  <a:srgbClr val="253046"/>
                </a:solidFill>
                <a:latin typeface="Arial"/>
                <a:cs typeface="Arial"/>
              </a:rPr>
              <a:t>a</a:t>
            </a:r>
            <a:r>
              <a:rPr sz="1200" b="1" spc="-4" dirty="0" smtClean="0">
                <a:solidFill>
                  <a:srgbClr val="253046"/>
                </a:solidFill>
                <a:latin typeface="Arial"/>
                <a:cs typeface="Arial"/>
              </a:rPr>
              <a:t> </a:t>
            </a:r>
            <a:r>
              <a:rPr sz="1200" b="1" spc="0" dirty="0" smtClean="0">
                <a:solidFill>
                  <a:srgbClr val="253046"/>
                </a:solidFill>
                <a:latin typeface="Arial"/>
                <a:cs typeface="Arial"/>
              </a:rPr>
              <a:t>z</a:t>
            </a:r>
            <a:r>
              <a:rPr sz="1200" b="1" spc="4" dirty="0" smtClean="0">
                <a:solidFill>
                  <a:srgbClr val="253046"/>
                </a:solidFill>
                <a:latin typeface="Arial"/>
                <a:cs typeface="Arial"/>
              </a:rPr>
              <a:t>e</a:t>
            </a:r>
            <a:r>
              <a:rPr sz="1200" b="1" spc="0" dirty="0" smtClean="0">
                <a:solidFill>
                  <a:srgbClr val="253046"/>
                </a:solidFill>
                <a:latin typeface="Arial"/>
                <a:cs typeface="Arial"/>
              </a:rPr>
              <a:t>ro</a:t>
            </a:r>
            <a:r>
              <a:rPr sz="1200" b="1" spc="-9" dirty="0" smtClean="0">
                <a:solidFill>
                  <a:srgbClr val="253046"/>
                </a:solidFill>
                <a:latin typeface="Arial"/>
                <a:cs typeface="Arial"/>
              </a:rPr>
              <a:t> </a:t>
            </a:r>
            <a:r>
              <a:rPr sz="1200" b="1" spc="0" dirty="0" smtClean="0">
                <a:solidFill>
                  <a:srgbClr val="253046"/>
                </a:solidFill>
                <a:latin typeface="Arial"/>
                <a:cs typeface="Arial"/>
              </a:rPr>
              <a:t>date</a:t>
            </a:r>
            <a:r>
              <a:rPr sz="1200" b="1" spc="4" dirty="0" smtClean="0">
                <a:solidFill>
                  <a:srgbClr val="253046"/>
                </a:solidFill>
                <a:latin typeface="Arial"/>
                <a:cs typeface="Arial"/>
              </a:rPr>
              <a:t> ca</a:t>
            </a:r>
            <a:r>
              <a:rPr sz="1200" b="1" spc="0" dirty="0" smtClean="0">
                <a:solidFill>
                  <a:srgbClr val="253046"/>
                </a:solidFill>
                <a:latin typeface="Arial"/>
                <a:cs typeface="Arial"/>
              </a:rPr>
              <a:t>us</a:t>
            </a:r>
            <a:r>
              <a:rPr sz="1200" b="1" spc="4" dirty="0" smtClean="0">
                <a:solidFill>
                  <a:srgbClr val="253046"/>
                </a:solidFill>
                <a:latin typeface="Arial"/>
                <a:cs typeface="Arial"/>
              </a:rPr>
              <a:t>e</a:t>
            </a:r>
            <a:r>
              <a:rPr sz="1200" b="1" spc="0" dirty="0" smtClean="0">
                <a:solidFill>
                  <a:srgbClr val="253046"/>
                </a:solidFill>
                <a:latin typeface="Arial"/>
                <a:cs typeface="Arial"/>
              </a:rPr>
              <a:t>s</a:t>
            </a:r>
            <a:r>
              <a:rPr sz="1200" b="1" spc="-39" dirty="0" smtClean="0">
                <a:solidFill>
                  <a:srgbClr val="253046"/>
                </a:solidFill>
                <a:latin typeface="Arial"/>
                <a:cs typeface="Arial"/>
              </a:rPr>
              <a:t> </a:t>
            </a:r>
            <a:r>
              <a:rPr sz="1200" b="1" spc="4" dirty="0" smtClean="0">
                <a:solidFill>
                  <a:srgbClr val="253046"/>
                </a:solidFill>
                <a:latin typeface="Arial"/>
                <a:cs typeface="Arial"/>
              </a:rPr>
              <a:t>a</a:t>
            </a:r>
            <a:r>
              <a:rPr sz="1200" b="1" spc="0" dirty="0" smtClean="0">
                <a:solidFill>
                  <a:srgbClr val="253046"/>
                </a:solidFill>
                <a:latin typeface="Arial"/>
                <a:cs typeface="Arial"/>
              </a:rPr>
              <a:t>n </a:t>
            </a:r>
            <a:r>
              <a:rPr sz="1200" b="1" spc="4" dirty="0" smtClean="0">
                <a:solidFill>
                  <a:srgbClr val="253046"/>
                </a:solidFill>
                <a:latin typeface="Arial"/>
                <a:cs typeface="Arial"/>
              </a:rPr>
              <a:t>e</a:t>
            </a:r>
            <a:r>
              <a:rPr sz="1200" b="1" spc="0" dirty="0" smtClean="0">
                <a:solidFill>
                  <a:srgbClr val="253046"/>
                </a:solidFill>
                <a:latin typeface="Arial"/>
                <a:cs typeface="Arial"/>
              </a:rPr>
              <a:t>rror</a:t>
            </a:r>
            <a:endParaRPr sz="1200">
              <a:latin typeface="Arial"/>
              <a:cs typeface="Arial"/>
            </a:endParaRPr>
          </a:p>
        </p:txBody>
      </p:sp>
      <p:sp>
        <p:nvSpPr>
          <p:cNvPr id="52" name="object 31"/>
          <p:cNvSpPr txBox="1"/>
          <p:nvPr/>
        </p:nvSpPr>
        <p:spPr>
          <a:xfrm>
            <a:off x="461264" y="2672540"/>
            <a:ext cx="1519682" cy="177800"/>
          </a:xfrm>
          <a:prstGeom prst="rect">
            <a:avLst/>
          </a:prstGeom>
        </p:spPr>
        <p:txBody>
          <a:bodyPr wrap="square" lIns="0" tIns="0" rIns="0" bIns="0" rtlCol="0">
            <a:noAutofit/>
          </a:bodyPr>
          <a:lstStyle/>
          <a:p>
            <a:pPr marL="12700">
              <a:lnSpc>
                <a:spcPts val="1325"/>
              </a:lnSpc>
              <a:spcBef>
                <a:spcPts val="66"/>
              </a:spcBef>
            </a:pPr>
            <a:r>
              <a:rPr sz="1200" b="1" spc="4" dirty="0" smtClean="0">
                <a:solidFill>
                  <a:srgbClr val="253046"/>
                </a:solidFill>
                <a:latin typeface="Arial"/>
                <a:cs typeface="Arial"/>
              </a:rPr>
              <a:t>2</a:t>
            </a:r>
            <a:r>
              <a:rPr sz="1200" b="1" spc="0" dirty="0" smtClean="0">
                <a:solidFill>
                  <a:srgbClr val="253046"/>
                </a:solidFill>
                <a:latin typeface="Arial"/>
                <a:cs typeface="Arial"/>
              </a:rPr>
              <a:t>. </a:t>
            </a:r>
            <a:r>
              <a:rPr sz="1200" b="1" u="heavy" spc="0" dirty="0" smtClean="0">
                <a:solidFill>
                  <a:srgbClr val="253046"/>
                </a:solidFill>
                <a:latin typeface="Arial"/>
                <a:cs typeface="Arial"/>
              </a:rPr>
              <a:t>      </a:t>
            </a:r>
            <a:r>
              <a:rPr sz="1200" b="1" spc="-10" dirty="0" smtClean="0">
                <a:solidFill>
                  <a:srgbClr val="253046"/>
                </a:solidFill>
                <a:latin typeface="Arial"/>
                <a:cs typeface="Arial"/>
              </a:rPr>
              <a:t> </a:t>
            </a:r>
            <a:r>
              <a:rPr sz="1200" b="1" spc="0" dirty="0" smtClean="0">
                <a:solidFill>
                  <a:srgbClr val="253046"/>
                </a:solidFill>
                <a:latin typeface="Arial"/>
                <a:cs typeface="Arial"/>
              </a:rPr>
              <a:t>C</a:t>
            </a:r>
            <a:r>
              <a:rPr sz="1200" b="1" spc="-4" dirty="0" smtClean="0">
                <a:solidFill>
                  <a:srgbClr val="253046"/>
                </a:solidFill>
                <a:latin typeface="Arial"/>
                <a:cs typeface="Arial"/>
              </a:rPr>
              <a:t>H</a:t>
            </a:r>
            <a:r>
              <a:rPr sz="1200" b="1" spc="0" dirty="0" smtClean="0">
                <a:solidFill>
                  <a:srgbClr val="253046"/>
                </a:solidFill>
                <a:latin typeface="Arial"/>
                <a:cs typeface="Arial"/>
              </a:rPr>
              <a:t>EC</a:t>
            </a:r>
            <a:r>
              <a:rPr sz="1200" b="1" spc="-4" dirty="0" smtClean="0">
                <a:solidFill>
                  <a:srgbClr val="253046"/>
                </a:solidFill>
                <a:latin typeface="Arial"/>
                <a:cs typeface="Arial"/>
              </a:rPr>
              <a:t>K</a:t>
            </a:r>
            <a:r>
              <a:rPr sz="1200" b="1" spc="0" dirty="0" smtClean="0">
                <a:solidFill>
                  <a:srgbClr val="253046"/>
                </a:solidFill>
                <a:latin typeface="Arial"/>
                <a:cs typeface="Arial"/>
              </a:rPr>
              <a:t>PO</a:t>
            </a:r>
            <a:r>
              <a:rPr sz="1200" b="1" spc="4" dirty="0" smtClean="0">
                <a:solidFill>
                  <a:srgbClr val="253046"/>
                </a:solidFill>
                <a:latin typeface="Arial"/>
                <a:cs typeface="Arial"/>
              </a:rPr>
              <a:t>I</a:t>
            </a:r>
            <a:r>
              <a:rPr sz="1200" b="1" spc="0" dirty="0" smtClean="0">
                <a:solidFill>
                  <a:srgbClr val="253046"/>
                </a:solidFill>
                <a:latin typeface="Arial"/>
                <a:cs typeface="Arial"/>
              </a:rPr>
              <a:t>NT</a:t>
            </a:r>
            <a:endParaRPr sz="1200" dirty="0">
              <a:latin typeface="Arial"/>
              <a:cs typeface="Arial"/>
            </a:endParaRPr>
          </a:p>
        </p:txBody>
      </p:sp>
      <p:sp>
        <p:nvSpPr>
          <p:cNvPr id="53" name="object 30"/>
          <p:cNvSpPr txBox="1"/>
          <p:nvPr/>
        </p:nvSpPr>
        <p:spPr>
          <a:xfrm>
            <a:off x="3700780" y="2672540"/>
            <a:ext cx="3673551" cy="177800"/>
          </a:xfrm>
          <a:prstGeom prst="rect">
            <a:avLst/>
          </a:prstGeom>
        </p:spPr>
        <p:txBody>
          <a:bodyPr wrap="square" lIns="0" tIns="0" rIns="0" bIns="0" rtlCol="0">
            <a:noAutofit/>
          </a:bodyPr>
          <a:lstStyle/>
          <a:p>
            <a:pPr marL="12700">
              <a:lnSpc>
                <a:spcPts val="1325"/>
              </a:lnSpc>
              <a:spcBef>
                <a:spcPts val="66"/>
              </a:spcBef>
            </a:pPr>
            <a:r>
              <a:rPr sz="1200" b="1" spc="0" dirty="0" smtClean="0">
                <a:solidFill>
                  <a:srgbClr val="253046"/>
                </a:solidFill>
                <a:latin typeface="Arial"/>
                <a:cs typeface="Arial"/>
              </a:rPr>
              <a:t>B.</a:t>
            </a:r>
            <a:r>
              <a:rPr sz="1200" b="1" spc="-9" dirty="0" smtClean="0">
                <a:solidFill>
                  <a:srgbClr val="253046"/>
                </a:solidFill>
                <a:latin typeface="Arial"/>
                <a:cs typeface="Arial"/>
              </a:rPr>
              <a:t> </a:t>
            </a:r>
            <a:r>
              <a:rPr sz="1200" b="1" spc="-84" dirty="0" smtClean="0">
                <a:solidFill>
                  <a:srgbClr val="253046"/>
                </a:solidFill>
                <a:latin typeface="Arial"/>
                <a:cs typeface="Arial"/>
              </a:rPr>
              <a:t>T</a:t>
            </a:r>
            <a:r>
              <a:rPr sz="1200" b="1" spc="4" dirty="0" smtClean="0">
                <a:solidFill>
                  <a:srgbClr val="253046"/>
                </a:solidFill>
                <a:latin typeface="Arial"/>
                <a:cs typeface="Arial"/>
              </a:rPr>
              <a:t>a</a:t>
            </a:r>
            <a:r>
              <a:rPr sz="1200" b="1" spc="0" dirty="0" smtClean="0">
                <a:solidFill>
                  <a:srgbClr val="253046"/>
                </a:solidFill>
                <a:latin typeface="Arial"/>
                <a:cs typeface="Arial"/>
              </a:rPr>
              <a:t>ble</a:t>
            </a:r>
            <a:r>
              <a:rPr sz="1200" b="1" spc="-4" dirty="0" smtClean="0">
                <a:solidFill>
                  <a:srgbClr val="253046"/>
                </a:solidFill>
                <a:latin typeface="Arial"/>
                <a:cs typeface="Arial"/>
              </a:rPr>
              <a:t> </a:t>
            </a:r>
            <a:r>
              <a:rPr sz="1200" b="1" spc="4" dirty="0" smtClean="0">
                <a:solidFill>
                  <a:srgbClr val="253046"/>
                </a:solidFill>
                <a:latin typeface="Arial"/>
                <a:cs typeface="Arial"/>
              </a:rPr>
              <a:t>s</a:t>
            </a:r>
            <a:r>
              <a:rPr sz="1200" b="1" spc="0" dirty="0" smtClean="0">
                <a:solidFill>
                  <a:srgbClr val="253046"/>
                </a:solidFill>
                <a:latin typeface="Arial"/>
                <a:cs typeface="Arial"/>
              </a:rPr>
              <a:t>tatus</a:t>
            </a:r>
            <a:r>
              <a:rPr sz="1200" b="1" spc="-4" dirty="0" smtClean="0">
                <a:solidFill>
                  <a:srgbClr val="253046"/>
                </a:solidFill>
                <a:latin typeface="Arial"/>
                <a:cs typeface="Arial"/>
              </a:rPr>
              <a:t> </a:t>
            </a:r>
            <a:r>
              <a:rPr sz="1200" b="1" spc="0" dirty="0" smtClean="0">
                <a:solidFill>
                  <a:srgbClr val="253046"/>
                </a:solidFill>
                <a:latin typeface="Arial"/>
                <a:cs typeface="Arial"/>
              </a:rPr>
              <a:t>r</a:t>
            </a:r>
            <a:r>
              <a:rPr sz="1200" b="1" spc="4" dirty="0" smtClean="0">
                <a:solidFill>
                  <a:srgbClr val="253046"/>
                </a:solidFill>
                <a:latin typeface="Arial"/>
                <a:cs typeface="Arial"/>
              </a:rPr>
              <a:t>e</a:t>
            </a:r>
            <a:r>
              <a:rPr sz="1200" b="1" spc="0" dirty="0" smtClean="0">
                <a:solidFill>
                  <a:srgbClr val="253046"/>
                </a:solidFill>
                <a:latin typeface="Arial"/>
                <a:cs typeface="Arial"/>
              </a:rPr>
              <a:t>quir</a:t>
            </a:r>
            <a:r>
              <a:rPr sz="1200" b="1" spc="4" dirty="0" smtClean="0">
                <a:solidFill>
                  <a:srgbClr val="253046"/>
                </a:solidFill>
                <a:latin typeface="Arial"/>
                <a:cs typeface="Arial"/>
              </a:rPr>
              <a:t>e</a:t>
            </a:r>
            <a:r>
              <a:rPr sz="1200" b="1" spc="0" dirty="0" smtClean="0">
                <a:solidFill>
                  <a:srgbClr val="253046"/>
                </a:solidFill>
                <a:latin typeface="Arial"/>
                <a:cs typeface="Arial"/>
              </a:rPr>
              <a:t>d</a:t>
            </a:r>
            <a:r>
              <a:rPr sz="1200" b="1" spc="-9" dirty="0" smtClean="0">
                <a:solidFill>
                  <a:srgbClr val="253046"/>
                </a:solidFill>
                <a:latin typeface="Arial"/>
                <a:cs typeface="Arial"/>
              </a:rPr>
              <a:t> </a:t>
            </a:r>
            <a:r>
              <a:rPr sz="1200" b="1" spc="0" dirty="0" smtClean="0">
                <a:solidFill>
                  <a:srgbClr val="253046"/>
                </a:solidFill>
                <a:latin typeface="Arial"/>
                <a:cs typeface="Arial"/>
              </a:rPr>
              <a:t>f</a:t>
            </a:r>
            <a:r>
              <a:rPr sz="1200" b="1" spc="-4" dirty="0" smtClean="0">
                <a:solidFill>
                  <a:srgbClr val="253046"/>
                </a:solidFill>
                <a:latin typeface="Arial"/>
                <a:cs typeface="Arial"/>
              </a:rPr>
              <a:t>o</a:t>
            </a:r>
            <a:r>
              <a:rPr sz="1200" b="1" spc="0" dirty="0" smtClean="0">
                <a:solidFill>
                  <a:srgbClr val="253046"/>
                </a:solidFill>
                <a:latin typeface="Arial"/>
                <a:cs typeface="Arial"/>
              </a:rPr>
              <a:t>r</a:t>
            </a:r>
            <a:r>
              <a:rPr sz="1200" b="1" spc="14" dirty="0" smtClean="0">
                <a:solidFill>
                  <a:srgbClr val="253046"/>
                </a:solidFill>
                <a:latin typeface="Arial"/>
                <a:cs typeface="Arial"/>
              </a:rPr>
              <a:t> </a:t>
            </a:r>
            <a:r>
              <a:rPr sz="1200" b="1" spc="0" dirty="0" smtClean="0">
                <a:solidFill>
                  <a:srgbClr val="253046"/>
                </a:solidFill>
                <a:latin typeface="Arial"/>
                <a:cs typeface="Arial"/>
              </a:rPr>
              <a:t>lo</a:t>
            </a:r>
            <a:r>
              <a:rPr sz="1200" b="1" spc="4" dirty="0" smtClean="0">
                <a:solidFill>
                  <a:srgbClr val="253046"/>
                </a:solidFill>
                <a:latin typeface="Arial"/>
                <a:cs typeface="Arial"/>
              </a:rPr>
              <a:t>a</a:t>
            </a:r>
            <a:r>
              <a:rPr sz="1200" b="1" spc="0" dirty="0" smtClean="0">
                <a:solidFill>
                  <a:srgbClr val="253046"/>
                </a:solidFill>
                <a:latin typeface="Arial"/>
                <a:cs typeface="Arial"/>
              </a:rPr>
              <a:t>ding</a:t>
            </a:r>
            <a:r>
              <a:rPr sz="1200" b="1" spc="14" dirty="0" smtClean="0">
                <a:solidFill>
                  <a:srgbClr val="253046"/>
                </a:solidFill>
                <a:latin typeface="Arial"/>
                <a:cs typeface="Arial"/>
              </a:rPr>
              <a:t> </a:t>
            </a:r>
            <a:r>
              <a:rPr sz="1200" b="1" spc="25" dirty="0" smtClean="0">
                <a:solidFill>
                  <a:srgbClr val="253046"/>
                </a:solidFill>
                <a:latin typeface="Arial"/>
                <a:cs typeface="Arial"/>
              </a:rPr>
              <a:t>w</a:t>
            </a:r>
            <a:r>
              <a:rPr sz="1200" b="1" spc="0" dirty="0" smtClean="0">
                <a:solidFill>
                  <a:srgbClr val="253046"/>
                </a:solidFill>
                <a:latin typeface="Arial"/>
                <a:cs typeface="Arial"/>
              </a:rPr>
              <a:t>ith</a:t>
            </a:r>
            <a:r>
              <a:rPr sz="1200" b="1" spc="-9" dirty="0" smtClean="0">
                <a:solidFill>
                  <a:srgbClr val="253046"/>
                </a:solidFill>
                <a:latin typeface="Arial"/>
                <a:cs typeface="Arial"/>
              </a:rPr>
              <a:t> </a:t>
            </a:r>
            <a:r>
              <a:rPr sz="1200" b="1" spc="0" dirty="0" smtClean="0">
                <a:solidFill>
                  <a:srgbClr val="253046"/>
                </a:solidFill>
                <a:latin typeface="Arial"/>
                <a:cs typeface="Arial"/>
              </a:rPr>
              <a:t>Fa</a:t>
            </a:r>
            <a:r>
              <a:rPr sz="1200" b="1" spc="4" dirty="0" smtClean="0">
                <a:solidFill>
                  <a:srgbClr val="253046"/>
                </a:solidFill>
                <a:latin typeface="Arial"/>
                <a:cs typeface="Arial"/>
              </a:rPr>
              <a:t>s</a:t>
            </a:r>
            <a:r>
              <a:rPr sz="1200" b="1" spc="0" dirty="0" smtClean="0">
                <a:solidFill>
                  <a:srgbClr val="253046"/>
                </a:solidFill>
                <a:latin typeface="Arial"/>
                <a:cs typeface="Arial"/>
              </a:rPr>
              <a:t>t</a:t>
            </a:r>
            <a:r>
              <a:rPr sz="1200" b="1" spc="-4" dirty="0" smtClean="0">
                <a:solidFill>
                  <a:srgbClr val="253046"/>
                </a:solidFill>
                <a:latin typeface="Arial"/>
                <a:cs typeface="Arial"/>
              </a:rPr>
              <a:t>L</a:t>
            </a:r>
            <a:r>
              <a:rPr sz="1200" b="1" spc="0" dirty="0" smtClean="0">
                <a:solidFill>
                  <a:srgbClr val="253046"/>
                </a:solidFill>
                <a:latin typeface="Arial"/>
                <a:cs typeface="Arial"/>
              </a:rPr>
              <a:t>oad</a:t>
            </a:r>
            <a:endParaRPr sz="1200">
              <a:latin typeface="Arial"/>
              <a:cs typeface="Arial"/>
            </a:endParaRPr>
          </a:p>
        </p:txBody>
      </p:sp>
      <p:sp>
        <p:nvSpPr>
          <p:cNvPr id="54" name="object 29"/>
          <p:cNvSpPr txBox="1"/>
          <p:nvPr/>
        </p:nvSpPr>
        <p:spPr>
          <a:xfrm>
            <a:off x="461264" y="3008074"/>
            <a:ext cx="1639316" cy="177800"/>
          </a:xfrm>
          <a:prstGeom prst="rect">
            <a:avLst/>
          </a:prstGeom>
        </p:spPr>
        <p:txBody>
          <a:bodyPr wrap="square" lIns="0" tIns="0" rIns="0" bIns="0" rtlCol="0">
            <a:noAutofit/>
          </a:bodyPr>
          <a:lstStyle/>
          <a:p>
            <a:pPr marL="12700">
              <a:lnSpc>
                <a:spcPts val="1325"/>
              </a:lnSpc>
              <a:spcBef>
                <a:spcPts val="66"/>
              </a:spcBef>
            </a:pPr>
            <a:r>
              <a:rPr sz="1200" b="1" spc="4" dirty="0" smtClean="0">
                <a:solidFill>
                  <a:srgbClr val="253046"/>
                </a:solidFill>
                <a:latin typeface="Arial"/>
                <a:cs typeface="Arial"/>
              </a:rPr>
              <a:t>3</a:t>
            </a:r>
            <a:r>
              <a:rPr sz="1200" b="1" spc="0" dirty="0" smtClean="0">
                <a:solidFill>
                  <a:srgbClr val="253046"/>
                </a:solidFill>
                <a:latin typeface="Arial"/>
                <a:cs typeface="Arial"/>
              </a:rPr>
              <a:t>. </a:t>
            </a:r>
            <a:r>
              <a:rPr sz="1200" b="1" u="heavy" spc="0" dirty="0" smtClean="0">
                <a:solidFill>
                  <a:srgbClr val="253046"/>
                </a:solidFill>
                <a:latin typeface="Arial"/>
                <a:cs typeface="Arial"/>
              </a:rPr>
              <a:t>      </a:t>
            </a:r>
            <a:r>
              <a:rPr sz="1200" b="1" spc="-10" dirty="0" smtClean="0">
                <a:solidFill>
                  <a:srgbClr val="253046"/>
                </a:solidFill>
                <a:latin typeface="Arial"/>
                <a:cs typeface="Arial"/>
              </a:rPr>
              <a:t> </a:t>
            </a:r>
            <a:r>
              <a:rPr sz="1200" b="1" spc="0" dirty="0" smtClean="0">
                <a:solidFill>
                  <a:srgbClr val="253046"/>
                </a:solidFill>
                <a:latin typeface="Arial"/>
                <a:cs typeface="Arial"/>
              </a:rPr>
              <a:t>ER</a:t>
            </a:r>
            <a:r>
              <a:rPr sz="1200" b="1" spc="-4" dirty="0" smtClean="0">
                <a:solidFill>
                  <a:srgbClr val="253046"/>
                </a:solidFill>
                <a:latin typeface="Arial"/>
                <a:cs typeface="Arial"/>
              </a:rPr>
              <a:t>R</a:t>
            </a:r>
            <a:r>
              <a:rPr sz="1200" b="1" spc="0" dirty="0" smtClean="0">
                <a:solidFill>
                  <a:srgbClr val="253046"/>
                </a:solidFill>
                <a:latin typeface="Arial"/>
                <a:cs typeface="Arial"/>
              </a:rPr>
              <a:t>OR</a:t>
            </a:r>
            <a:r>
              <a:rPr sz="1200" b="1" spc="-84" dirty="0" smtClean="0">
                <a:solidFill>
                  <a:srgbClr val="253046"/>
                </a:solidFill>
                <a:latin typeface="Arial"/>
                <a:cs typeface="Arial"/>
              </a:rPr>
              <a:t>T</a:t>
            </a:r>
            <a:r>
              <a:rPr sz="1200" b="1" spc="-39" dirty="0" smtClean="0">
                <a:solidFill>
                  <a:srgbClr val="253046"/>
                </a:solidFill>
                <a:latin typeface="Arial"/>
                <a:cs typeface="Arial"/>
              </a:rPr>
              <a:t>A</a:t>
            </a:r>
            <a:r>
              <a:rPr sz="1200" b="1" spc="0" dirty="0" smtClean="0">
                <a:solidFill>
                  <a:srgbClr val="253046"/>
                </a:solidFill>
                <a:latin typeface="Arial"/>
                <a:cs typeface="Arial"/>
              </a:rPr>
              <a:t>BLE1</a:t>
            </a:r>
            <a:endParaRPr sz="1200">
              <a:latin typeface="Arial"/>
              <a:cs typeface="Arial"/>
            </a:endParaRPr>
          </a:p>
        </p:txBody>
      </p:sp>
      <p:sp>
        <p:nvSpPr>
          <p:cNvPr id="55" name="object 28"/>
          <p:cNvSpPr txBox="1"/>
          <p:nvPr/>
        </p:nvSpPr>
        <p:spPr>
          <a:xfrm>
            <a:off x="3700780" y="3008074"/>
            <a:ext cx="2792679" cy="177800"/>
          </a:xfrm>
          <a:prstGeom prst="rect">
            <a:avLst/>
          </a:prstGeom>
        </p:spPr>
        <p:txBody>
          <a:bodyPr wrap="square" lIns="0" tIns="0" rIns="0" bIns="0" rtlCol="0">
            <a:noAutofit/>
          </a:bodyPr>
          <a:lstStyle/>
          <a:p>
            <a:pPr marL="12700">
              <a:lnSpc>
                <a:spcPts val="1325"/>
              </a:lnSpc>
              <a:spcBef>
                <a:spcPts val="66"/>
              </a:spcBef>
            </a:pPr>
            <a:r>
              <a:rPr sz="1200" b="1" spc="0" dirty="0" smtClean="0">
                <a:solidFill>
                  <a:srgbClr val="253046"/>
                </a:solidFill>
                <a:latin typeface="Arial"/>
                <a:cs typeface="Arial"/>
              </a:rPr>
              <a:t>C.</a:t>
            </a:r>
            <a:r>
              <a:rPr sz="1200" b="1" spc="-9" dirty="0" smtClean="0">
                <a:solidFill>
                  <a:srgbClr val="253046"/>
                </a:solidFill>
                <a:latin typeface="Arial"/>
                <a:cs typeface="Arial"/>
              </a:rPr>
              <a:t> </a:t>
            </a:r>
            <a:r>
              <a:rPr sz="1200" b="1" spc="0" dirty="0" smtClean="0">
                <a:solidFill>
                  <a:srgbClr val="253046"/>
                </a:solidFill>
                <a:latin typeface="Arial"/>
                <a:cs typeface="Arial"/>
              </a:rPr>
              <a:t>Re</a:t>
            </a:r>
            <a:r>
              <a:rPr sz="1200" b="1" spc="4" dirty="0" smtClean="0">
                <a:solidFill>
                  <a:srgbClr val="253046"/>
                </a:solidFill>
                <a:latin typeface="Arial"/>
                <a:cs typeface="Arial"/>
              </a:rPr>
              <a:t>c</a:t>
            </a:r>
            <a:r>
              <a:rPr sz="1200" b="1" spc="0" dirty="0" smtClean="0">
                <a:solidFill>
                  <a:srgbClr val="253046"/>
                </a:solidFill>
                <a:latin typeface="Arial"/>
                <a:cs typeface="Arial"/>
              </a:rPr>
              <a:t>ords</a:t>
            </a:r>
            <a:r>
              <a:rPr sz="1200" b="1" spc="-19" dirty="0" smtClean="0">
                <a:solidFill>
                  <a:srgbClr val="253046"/>
                </a:solidFill>
                <a:latin typeface="Arial"/>
                <a:cs typeface="Arial"/>
              </a:rPr>
              <a:t> </a:t>
            </a:r>
            <a:r>
              <a:rPr sz="1200" b="1" spc="25" dirty="0" smtClean="0">
                <a:solidFill>
                  <a:srgbClr val="253046"/>
                </a:solidFill>
                <a:latin typeface="Arial"/>
                <a:cs typeface="Arial"/>
              </a:rPr>
              <a:t>w</a:t>
            </a:r>
            <a:r>
              <a:rPr sz="1200" b="1" spc="0" dirty="0" smtClean="0">
                <a:solidFill>
                  <a:srgbClr val="253046"/>
                </a:solidFill>
                <a:latin typeface="Arial"/>
                <a:cs typeface="Arial"/>
              </a:rPr>
              <a:t>rit</a:t>
            </a:r>
            <a:r>
              <a:rPr sz="1200" b="1" spc="-4" dirty="0" smtClean="0">
                <a:solidFill>
                  <a:srgbClr val="253046"/>
                </a:solidFill>
                <a:latin typeface="Arial"/>
                <a:cs typeface="Arial"/>
              </a:rPr>
              <a:t>t</a:t>
            </a:r>
            <a:r>
              <a:rPr sz="1200" b="1" spc="4" dirty="0" smtClean="0">
                <a:solidFill>
                  <a:srgbClr val="253046"/>
                </a:solidFill>
                <a:latin typeface="Arial"/>
                <a:cs typeface="Arial"/>
              </a:rPr>
              <a:t>e</a:t>
            </a:r>
            <a:r>
              <a:rPr sz="1200" b="1" spc="0" dirty="0" smtClean="0">
                <a:solidFill>
                  <a:srgbClr val="253046"/>
                </a:solidFill>
                <a:latin typeface="Arial"/>
                <a:cs typeface="Arial"/>
              </a:rPr>
              <a:t>n</a:t>
            </a:r>
            <a:r>
              <a:rPr sz="1200" b="1" spc="-19" dirty="0" smtClean="0">
                <a:solidFill>
                  <a:srgbClr val="253046"/>
                </a:solidFill>
                <a:latin typeface="Arial"/>
                <a:cs typeface="Arial"/>
              </a:rPr>
              <a:t> </a:t>
            </a:r>
            <a:r>
              <a:rPr sz="1200" b="1" spc="0" dirty="0" smtClean="0">
                <a:solidFill>
                  <a:srgbClr val="253046"/>
                </a:solidFill>
                <a:latin typeface="Arial"/>
                <a:cs typeface="Arial"/>
              </a:rPr>
              <a:t>in</a:t>
            </a:r>
            <a:r>
              <a:rPr sz="1200" b="1" spc="14" dirty="0" smtClean="0">
                <a:solidFill>
                  <a:srgbClr val="253046"/>
                </a:solidFill>
                <a:latin typeface="Arial"/>
                <a:cs typeface="Arial"/>
              </a:rPr>
              <a:t> </a:t>
            </a:r>
            <a:r>
              <a:rPr sz="1200" b="1" spc="0" dirty="0" smtClean="0">
                <a:solidFill>
                  <a:srgbClr val="253046"/>
                </a:solidFill>
                <a:latin typeface="Arial"/>
                <a:cs typeface="Arial"/>
              </a:rPr>
              <a:t>unsorted</a:t>
            </a:r>
            <a:r>
              <a:rPr sz="1200" b="1" spc="4" dirty="0" smtClean="0">
                <a:solidFill>
                  <a:srgbClr val="253046"/>
                </a:solidFill>
                <a:latin typeface="Arial"/>
                <a:cs typeface="Arial"/>
              </a:rPr>
              <a:t> </a:t>
            </a:r>
            <a:r>
              <a:rPr sz="1200" b="1" spc="0" dirty="0" smtClean="0">
                <a:solidFill>
                  <a:srgbClr val="253046"/>
                </a:solidFill>
                <a:latin typeface="Arial"/>
                <a:cs typeface="Arial"/>
              </a:rPr>
              <a:t>blo</a:t>
            </a:r>
            <a:r>
              <a:rPr sz="1200" b="1" spc="4" dirty="0" smtClean="0">
                <a:solidFill>
                  <a:srgbClr val="253046"/>
                </a:solidFill>
                <a:latin typeface="Arial"/>
                <a:cs typeface="Arial"/>
              </a:rPr>
              <a:t>ck</a:t>
            </a:r>
            <a:r>
              <a:rPr sz="1200" b="1" spc="0" dirty="0" smtClean="0">
                <a:solidFill>
                  <a:srgbClr val="253046"/>
                </a:solidFill>
                <a:latin typeface="Arial"/>
                <a:cs typeface="Arial"/>
              </a:rPr>
              <a:t>s</a:t>
            </a:r>
            <a:endParaRPr sz="1200">
              <a:latin typeface="Arial"/>
              <a:cs typeface="Arial"/>
            </a:endParaRPr>
          </a:p>
        </p:txBody>
      </p:sp>
      <p:sp>
        <p:nvSpPr>
          <p:cNvPr id="56" name="object 27"/>
          <p:cNvSpPr txBox="1"/>
          <p:nvPr/>
        </p:nvSpPr>
        <p:spPr>
          <a:xfrm>
            <a:off x="461264" y="3343354"/>
            <a:ext cx="1639316" cy="177800"/>
          </a:xfrm>
          <a:prstGeom prst="rect">
            <a:avLst/>
          </a:prstGeom>
        </p:spPr>
        <p:txBody>
          <a:bodyPr wrap="square" lIns="0" tIns="0" rIns="0" bIns="0" rtlCol="0">
            <a:noAutofit/>
          </a:bodyPr>
          <a:lstStyle/>
          <a:p>
            <a:pPr marL="12700">
              <a:lnSpc>
                <a:spcPts val="1325"/>
              </a:lnSpc>
              <a:spcBef>
                <a:spcPts val="66"/>
              </a:spcBef>
            </a:pPr>
            <a:r>
              <a:rPr sz="1200" b="1" spc="4" dirty="0" smtClean="0">
                <a:solidFill>
                  <a:srgbClr val="253046"/>
                </a:solidFill>
                <a:latin typeface="Arial"/>
                <a:cs typeface="Arial"/>
              </a:rPr>
              <a:t>4</a:t>
            </a:r>
            <a:r>
              <a:rPr sz="1200" b="1" spc="0" dirty="0" smtClean="0">
                <a:solidFill>
                  <a:srgbClr val="253046"/>
                </a:solidFill>
                <a:latin typeface="Arial"/>
                <a:cs typeface="Arial"/>
              </a:rPr>
              <a:t>. </a:t>
            </a:r>
            <a:r>
              <a:rPr sz="1200" b="1" u="heavy" spc="0" dirty="0" smtClean="0">
                <a:solidFill>
                  <a:srgbClr val="253046"/>
                </a:solidFill>
                <a:latin typeface="Arial"/>
                <a:cs typeface="Arial"/>
              </a:rPr>
              <a:t>      </a:t>
            </a:r>
            <a:r>
              <a:rPr sz="1200" b="1" spc="-10" dirty="0" smtClean="0">
                <a:solidFill>
                  <a:srgbClr val="253046"/>
                </a:solidFill>
                <a:latin typeface="Arial"/>
                <a:cs typeface="Arial"/>
              </a:rPr>
              <a:t> </a:t>
            </a:r>
            <a:r>
              <a:rPr sz="1200" b="1" spc="0" dirty="0" smtClean="0">
                <a:solidFill>
                  <a:srgbClr val="253046"/>
                </a:solidFill>
                <a:latin typeface="Arial"/>
                <a:cs typeface="Arial"/>
              </a:rPr>
              <a:t>ER</a:t>
            </a:r>
            <a:r>
              <a:rPr sz="1200" b="1" spc="-4" dirty="0" smtClean="0">
                <a:solidFill>
                  <a:srgbClr val="253046"/>
                </a:solidFill>
                <a:latin typeface="Arial"/>
                <a:cs typeface="Arial"/>
              </a:rPr>
              <a:t>R</a:t>
            </a:r>
            <a:r>
              <a:rPr sz="1200" b="1" spc="0" dirty="0" smtClean="0">
                <a:solidFill>
                  <a:srgbClr val="253046"/>
                </a:solidFill>
                <a:latin typeface="Arial"/>
                <a:cs typeface="Arial"/>
              </a:rPr>
              <a:t>OR</a:t>
            </a:r>
            <a:r>
              <a:rPr sz="1200" b="1" spc="-84" dirty="0" smtClean="0">
                <a:solidFill>
                  <a:srgbClr val="253046"/>
                </a:solidFill>
                <a:latin typeface="Arial"/>
                <a:cs typeface="Arial"/>
              </a:rPr>
              <a:t>T</a:t>
            </a:r>
            <a:r>
              <a:rPr sz="1200" b="1" spc="-39" dirty="0" smtClean="0">
                <a:solidFill>
                  <a:srgbClr val="253046"/>
                </a:solidFill>
                <a:latin typeface="Arial"/>
                <a:cs typeface="Arial"/>
              </a:rPr>
              <a:t>A</a:t>
            </a:r>
            <a:r>
              <a:rPr sz="1200" b="1" spc="0" dirty="0" smtClean="0">
                <a:solidFill>
                  <a:srgbClr val="253046"/>
                </a:solidFill>
                <a:latin typeface="Arial"/>
                <a:cs typeface="Arial"/>
              </a:rPr>
              <a:t>BLE2</a:t>
            </a:r>
            <a:endParaRPr sz="1200" dirty="0">
              <a:latin typeface="Arial"/>
              <a:cs typeface="Arial"/>
            </a:endParaRPr>
          </a:p>
        </p:txBody>
      </p:sp>
      <p:sp>
        <p:nvSpPr>
          <p:cNvPr id="57" name="object 26"/>
          <p:cNvSpPr txBox="1"/>
          <p:nvPr/>
        </p:nvSpPr>
        <p:spPr>
          <a:xfrm>
            <a:off x="3700780" y="3343354"/>
            <a:ext cx="3368446" cy="177800"/>
          </a:xfrm>
          <a:prstGeom prst="rect">
            <a:avLst/>
          </a:prstGeom>
        </p:spPr>
        <p:txBody>
          <a:bodyPr wrap="square" lIns="0" tIns="0" rIns="0" bIns="0" rtlCol="0">
            <a:noAutofit/>
          </a:bodyPr>
          <a:lstStyle/>
          <a:p>
            <a:pPr marL="12700">
              <a:lnSpc>
                <a:spcPts val="1325"/>
              </a:lnSpc>
              <a:spcBef>
                <a:spcPts val="66"/>
              </a:spcBef>
            </a:pPr>
            <a:r>
              <a:rPr sz="1200" b="1" spc="0" dirty="0" smtClean="0">
                <a:solidFill>
                  <a:srgbClr val="253046"/>
                </a:solidFill>
                <a:latin typeface="Arial"/>
                <a:cs typeface="Arial"/>
              </a:rPr>
              <a:t>D.</a:t>
            </a:r>
            <a:r>
              <a:rPr sz="1200" b="1" spc="-9" dirty="0" smtClean="0">
                <a:solidFill>
                  <a:srgbClr val="253046"/>
                </a:solidFill>
                <a:latin typeface="Arial"/>
                <a:cs typeface="Arial"/>
              </a:rPr>
              <a:t> </a:t>
            </a:r>
            <a:r>
              <a:rPr sz="1200" b="1" spc="0" dirty="0" smtClean="0">
                <a:solidFill>
                  <a:srgbClr val="253046"/>
                </a:solidFill>
                <a:latin typeface="Arial"/>
                <a:cs typeface="Arial"/>
              </a:rPr>
              <a:t>Re</a:t>
            </a:r>
            <a:r>
              <a:rPr sz="1200" b="1" spc="4" dirty="0" smtClean="0">
                <a:solidFill>
                  <a:srgbClr val="253046"/>
                </a:solidFill>
                <a:latin typeface="Arial"/>
                <a:cs typeface="Arial"/>
              </a:rPr>
              <a:t>c</a:t>
            </a:r>
            <a:r>
              <a:rPr sz="1200" b="1" spc="0" dirty="0" smtClean="0">
                <a:solidFill>
                  <a:srgbClr val="253046"/>
                </a:solidFill>
                <a:latin typeface="Arial"/>
                <a:cs typeface="Arial"/>
              </a:rPr>
              <a:t>ords</a:t>
            </a:r>
            <a:r>
              <a:rPr sz="1200" b="1" spc="-19" dirty="0" smtClean="0">
                <a:solidFill>
                  <a:srgbClr val="253046"/>
                </a:solidFill>
                <a:latin typeface="Arial"/>
                <a:cs typeface="Arial"/>
              </a:rPr>
              <a:t> </a:t>
            </a:r>
            <a:r>
              <a:rPr sz="1200" b="1" spc="0" dirty="0" smtClean="0">
                <a:solidFill>
                  <a:srgbClr val="253046"/>
                </a:solidFill>
                <a:latin typeface="Arial"/>
                <a:cs typeface="Arial"/>
              </a:rPr>
              <a:t>ro</a:t>
            </a:r>
            <a:r>
              <a:rPr sz="1200" b="1" spc="25" dirty="0" smtClean="0">
                <a:solidFill>
                  <a:srgbClr val="253046"/>
                </a:solidFill>
                <a:latin typeface="Arial"/>
                <a:cs typeface="Arial"/>
              </a:rPr>
              <a:t>w</a:t>
            </a:r>
            <a:r>
              <a:rPr sz="1200" b="1" spc="0" dirty="0" smtClean="0">
                <a:solidFill>
                  <a:srgbClr val="253046"/>
                </a:solidFill>
                <a:latin typeface="Arial"/>
                <a:cs typeface="Arial"/>
              </a:rPr>
              <a:t>s</a:t>
            </a:r>
            <a:r>
              <a:rPr sz="1200" b="1" spc="-14" dirty="0" smtClean="0">
                <a:solidFill>
                  <a:srgbClr val="253046"/>
                </a:solidFill>
                <a:latin typeface="Arial"/>
                <a:cs typeface="Arial"/>
              </a:rPr>
              <a:t> </a:t>
            </a:r>
            <a:r>
              <a:rPr sz="1200" b="1" spc="25" dirty="0" smtClean="0">
                <a:solidFill>
                  <a:srgbClr val="253046"/>
                </a:solidFill>
                <a:latin typeface="Arial"/>
                <a:cs typeface="Arial"/>
              </a:rPr>
              <a:t>w</a:t>
            </a:r>
            <a:r>
              <a:rPr sz="1200" b="1" spc="0" dirty="0" smtClean="0">
                <a:solidFill>
                  <a:srgbClr val="253046"/>
                </a:solidFill>
                <a:latin typeface="Arial"/>
                <a:cs typeface="Arial"/>
              </a:rPr>
              <a:t>ith</a:t>
            </a:r>
            <a:r>
              <a:rPr sz="1200" b="1" spc="-9" dirty="0" smtClean="0">
                <a:solidFill>
                  <a:srgbClr val="253046"/>
                </a:solidFill>
                <a:latin typeface="Arial"/>
                <a:cs typeface="Arial"/>
              </a:rPr>
              <a:t> </a:t>
            </a:r>
            <a:r>
              <a:rPr sz="1200" b="1" spc="0" dirty="0" smtClean="0">
                <a:solidFill>
                  <a:srgbClr val="253046"/>
                </a:solidFill>
                <a:latin typeface="Arial"/>
                <a:cs typeface="Arial"/>
              </a:rPr>
              <a:t>dupli</a:t>
            </a:r>
            <a:r>
              <a:rPr sz="1200" b="1" spc="4" dirty="0" smtClean="0">
                <a:solidFill>
                  <a:srgbClr val="253046"/>
                </a:solidFill>
                <a:latin typeface="Arial"/>
                <a:cs typeface="Arial"/>
              </a:rPr>
              <a:t>ca</a:t>
            </a:r>
            <a:r>
              <a:rPr sz="1200" b="1" spc="0" dirty="0" smtClean="0">
                <a:solidFill>
                  <a:srgbClr val="253046"/>
                </a:solidFill>
                <a:latin typeface="Arial"/>
                <a:cs typeface="Arial"/>
              </a:rPr>
              <a:t>te </a:t>
            </a:r>
            <a:r>
              <a:rPr sz="1200" b="1" spc="-14" dirty="0" smtClean="0">
                <a:solidFill>
                  <a:srgbClr val="253046"/>
                </a:solidFill>
                <a:latin typeface="Arial"/>
                <a:cs typeface="Arial"/>
              </a:rPr>
              <a:t>v</a:t>
            </a:r>
            <a:r>
              <a:rPr sz="1200" b="1" spc="4" dirty="0" smtClean="0">
                <a:solidFill>
                  <a:srgbClr val="253046"/>
                </a:solidFill>
                <a:latin typeface="Arial"/>
                <a:cs typeface="Arial"/>
              </a:rPr>
              <a:t>a</a:t>
            </a:r>
            <a:r>
              <a:rPr sz="1200" b="1" spc="0" dirty="0" smtClean="0">
                <a:solidFill>
                  <a:srgbClr val="253046"/>
                </a:solidFill>
                <a:latin typeface="Arial"/>
                <a:cs typeface="Arial"/>
              </a:rPr>
              <a:t>lu</a:t>
            </a:r>
            <a:r>
              <a:rPr sz="1200" b="1" spc="4" dirty="0" smtClean="0">
                <a:solidFill>
                  <a:srgbClr val="253046"/>
                </a:solidFill>
                <a:latin typeface="Arial"/>
                <a:cs typeface="Arial"/>
              </a:rPr>
              <a:t>e</a:t>
            </a:r>
            <a:r>
              <a:rPr sz="1200" b="1" spc="0" dirty="0" smtClean="0">
                <a:solidFill>
                  <a:srgbClr val="253046"/>
                </a:solidFill>
                <a:latin typeface="Arial"/>
                <a:cs typeface="Arial"/>
              </a:rPr>
              <a:t>s</a:t>
            </a:r>
            <a:r>
              <a:rPr sz="1200" b="1" spc="-4" dirty="0" smtClean="0">
                <a:solidFill>
                  <a:srgbClr val="253046"/>
                </a:solidFill>
                <a:latin typeface="Arial"/>
                <a:cs typeface="Arial"/>
              </a:rPr>
              <a:t> </a:t>
            </a:r>
            <a:r>
              <a:rPr sz="1200" b="1" spc="0" dirty="0" smtClean="0">
                <a:solidFill>
                  <a:srgbClr val="253046"/>
                </a:solidFill>
                <a:latin typeface="Arial"/>
                <a:cs typeface="Arial"/>
              </a:rPr>
              <a:t>f</a:t>
            </a:r>
            <a:r>
              <a:rPr sz="1200" b="1" spc="-4" dirty="0" smtClean="0">
                <a:solidFill>
                  <a:srgbClr val="253046"/>
                </a:solidFill>
                <a:latin typeface="Arial"/>
                <a:cs typeface="Arial"/>
              </a:rPr>
              <a:t>o</a:t>
            </a:r>
            <a:r>
              <a:rPr sz="1200" b="1" spc="0" dirty="0" smtClean="0">
                <a:solidFill>
                  <a:srgbClr val="253046"/>
                </a:solidFill>
                <a:latin typeface="Arial"/>
                <a:cs typeface="Arial"/>
              </a:rPr>
              <a:t>r</a:t>
            </a:r>
            <a:r>
              <a:rPr sz="1200" b="1" spc="14" dirty="0" smtClean="0">
                <a:solidFill>
                  <a:srgbClr val="253046"/>
                </a:solidFill>
                <a:latin typeface="Arial"/>
                <a:cs typeface="Arial"/>
              </a:rPr>
              <a:t> </a:t>
            </a:r>
            <a:r>
              <a:rPr sz="1200" b="1" spc="0" dirty="0" smtClean="0">
                <a:solidFill>
                  <a:srgbClr val="253046"/>
                </a:solidFill>
                <a:latin typeface="Arial"/>
                <a:cs typeface="Arial"/>
              </a:rPr>
              <a:t>UPI</a:t>
            </a:r>
            <a:endParaRPr sz="1200">
              <a:latin typeface="Arial"/>
              <a:cs typeface="Arial"/>
            </a:endParaRPr>
          </a:p>
        </p:txBody>
      </p:sp>
      <p:sp>
        <p:nvSpPr>
          <p:cNvPr id="58" name="object 25"/>
          <p:cNvSpPr txBox="1"/>
          <p:nvPr/>
        </p:nvSpPr>
        <p:spPr>
          <a:xfrm>
            <a:off x="461264" y="3678634"/>
            <a:ext cx="1408734" cy="177800"/>
          </a:xfrm>
          <a:prstGeom prst="rect">
            <a:avLst/>
          </a:prstGeom>
        </p:spPr>
        <p:txBody>
          <a:bodyPr wrap="square" lIns="0" tIns="0" rIns="0" bIns="0" rtlCol="0">
            <a:noAutofit/>
          </a:bodyPr>
          <a:lstStyle/>
          <a:p>
            <a:pPr marL="12700">
              <a:lnSpc>
                <a:spcPts val="1325"/>
              </a:lnSpc>
              <a:spcBef>
                <a:spcPts val="66"/>
              </a:spcBef>
            </a:pPr>
            <a:r>
              <a:rPr sz="1200" b="1" spc="4" dirty="0" smtClean="0">
                <a:solidFill>
                  <a:srgbClr val="253046"/>
                </a:solidFill>
                <a:latin typeface="Arial"/>
                <a:cs typeface="Arial"/>
              </a:rPr>
              <a:t>5</a:t>
            </a:r>
            <a:r>
              <a:rPr sz="1200" b="1" spc="0" dirty="0" smtClean="0">
                <a:solidFill>
                  <a:srgbClr val="253046"/>
                </a:solidFill>
                <a:latin typeface="Arial"/>
                <a:cs typeface="Arial"/>
              </a:rPr>
              <a:t>. </a:t>
            </a:r>
            <a:r>
              <a:rPr sz="1200" b="1" u="heavy" spc="0" dirty="0" smtClean="0">
                <a:solidFill>
                  <a:srgbClr val="253046"/>
                </a:solidFill>
                <a:latin typeface="Arial"/>
                <a:cs typeface="Arial"/>
              </a:rPr>
              <a:t>      </a:t>
            </a:r>
            <a:r>
              <a:rPr sz="1200" b="1" spc="-10" dirty="0" smtClean="0">
                <a:solidFill>
                  <a:srgbClr val="253046"/>
                </a:solidFill>
                <a:latin typeface="Arial"/>
                <a:cs typeface="Arial"/>
              </a:rPr>
              <a:t> </a:t>
            </a:r>
            <a:r>
              <a:rPr sz="1200" b="1" spc="0" dirty="0" smtClean="0">
                <a:solidFill>
                  <a:srgbClr val="253046"/>
                </a:solidFill>
                <a:latin typeface="Arial"/>
                <a:cs typeface="Arial"/>
              </a:rPr>
              <a:t>Empty</a:t>
            </a:r>
            <a:r>
              <a:rPr sz="1200" b="1" spc="4" dirty="0" smtClean="0">
                <a:solidFill>
                  <a:srgbClr val="253046"/>
                </a:solidFill>
                <a:latin typeface="Arial"/>
                <a:cs typeface="Arial"/>
              </a:rPr>
              <a:t> </a:t>
            </a:r>
            <a:r>
              <a:rPr sz="1200" b="1" spc="-84" dirty="0" smtClean="0">
                <a:solidFill>
                  <a:srgbClr val="253046"/>
                </a:solidFill>
                <a:latin typeface="Arial"/>
                <a:cs typeface="Arial"/>
              </a:rPr>
              <a:t>T</a:t>
            </a:r>
            <a:r>
              <a:rPr sz="1200" b="1" spc="4" dirty="0" smtClean="0">
                <a:solidFill>
                  <a:srgbClr val="253046"/>
                </a:solidFill>
                <a:latin typeface="Arial"/>
                <a:cs typeface="Arial"/>
              </a:rPr>
              <a:t>a</a:t>
            </a:r>
            <a:r>
              <a:rPr sz="1200" b="1" spc="0" dirty="0" smtClean="0">
                <a:solidFill>
                  <a:srgbClr val="253046"/>
                </a:solidFill>
                <a:latin typeface="Arial"/>
                <a:cs typeface="Arial"/>
              </a:rPr>
              <a:t>ble</a:t>
            </a:r>
            <a:endParaRPr sz="1200">
              <a:latin typeface="Arial"/>
              <a:cs typeface="Arial"/>
            </a:endParaRPr>
          </a:p>
        </p:txBody>
      </p:sp>
      <p:sp>
        <p:nvSpPr>
          <p:cNvPr id="59" name="object 24"/>
          <p:cNvSpPr txBox="1"/>
          <p:nvPr/>
        </p:nvSpPr>
        <p:spPr>
          <a:xfrm>
            <a:off x="3700780" y="3678634"/>
            <a:ext cx="3863746" cy="177800"/>
          </a:xfrm>
          <a:prstGeom prst="rect">
            <a:avLst/>
          </a:prstGeom>
        </p:spPr>
        <p:txBody>
          <a:bodyPr wrap="square" lIns="0" tIns="0" rIns="0" bIns="0" rtlCol="0">
            <a:noAutofit/>
          </a:bodyPr>
          <a:lstStyle/>
          <a:p>
            <a:pPr marL="12700">
              <a:lnSpc>
                <a:spcPts val="1325"/>
              </a:lnSpc>
              <a:spcBef>
                <a:spcPts val="66"/>
              </a:spcBef>
            </a:pPr>
            <a:r>
              <a:rPr sz="1200" b="1" spc="0" dirty="0" smtClean="0">
                <a:solidFill>
                  <a:srgbClr val="253046"/>
                </a:solidFill>
                <a:latin typeface="Arial"/>
                <a:cs typeface="Arial"/>
              </a:rPr>
              <a:t>E.</a:t>
            </a:r>
            <a:r>
              <a:rPr sz="1200" b="1" spc="-4" dirty="0" smtClean="0">
                <a:solidFill>
                  <a:srgbClr val="253046"/>
                </a:solidFill>
                <a:latin typeface="Arial"/>
                <a:cs typeface="Arial"/>
              </a:rPr>
              <a:t> </a:t>
            </a:r>
            <a:r>
              <a:rPr sz="1200" b="1" spc="0" dirty="0" smtClean="0">
                <a:solidFill>
                  <a:srgbClr val="253046"/>
                </a:solidFill>
                <a:latin typeface="Arial"/>
                <a:cs typeface="Arial"/>
              </a:rPr>
              <a:t>Not</a:t>
            </a:r>
            <a:r>
              <a:rPr sz="1200" b="1" spc="4" dirty="0" smtClean="0">
                <a:solidFill>
                  <a:srgbClr val="253046"/>
                </a:solidFill>
                <a:latin typeface="Arial"/>
                <a:cs typeface="Arial"/>
              </a:rPr>
              <a:t> </a:t>
            </a:r>
            <a:r>
              <a:rPr sz="1200" b="1" spc="0" dirty="0" smtClean="0">
                <a:solidFill>
                  <a:srgbClr val="253046"/>
                </a:solidFill>
                <a:latin typeface="Arial"/>
                <a:cs typeface="Arial"/>
              </a:rPr>
              <a:t>pe</a:t>
            </a:r>
            <a:r>
              <a:rPr sz="1200" b="1" spc="4" dirty="0" smtClean="0">
                <a:solidFill>
                  <a:srgbClr val="253046"/>
                </a:solidFill>
                <a:latin typeface="Arial"/>
                <a:cs typeface="Arial"/>
              </a:rPr>
              <a:t>r</a:t>
            </a:r>
            <a:r>
              <a:rPr sz="1200" b="1" spc="0" dirty="0" smtClean="0">
                <a:solidFill>
                  <a:srgbClr val="253046"/>
                </a:solidFill>
                <a:latin typeface="Arial"/>
                <a:cs typeface="Arial"/>
              </a:rPr>
              <a:t>mit</a:t>
            </a:r>
            <a:r>
              <a:rPr sz="1200" b="1" spc="-4" dirty="0" smtClean="0">
                <a:solidFill>
                  <a:srgbClr val="253046"/>
                </a:solidFill>
                <a:latin typeface="Arial"/>
                <a:cs typeface="Arial"/>
              </a:rPr>
              <a:t>t</a:t>
            </a:r>
            <a:r>
              <a:rPr sz="1200" b="1" spc="4" dirty="0" smtClean="0">
                <a:solidFill>
                  <a:srgbClr val="253046"/>
                </a:solidFill>
                <a:latin typeface="Arial"/>
                <a:cs typeface="Arial"/>
              </a:rPr>
              <a:t>e</a:t>
            </a:r>
            <a:r>
              <a:rPr sz="1200" b="1" spc="0" dirty="0" smtClean="0">
                <a:solidFill>
                  <a:srgbClr val="253046"/>
                </a:solidFill>
                <a:latin typeface="Arial"/>
                <a:cs typeface="Arial"/>
              </a:rPr>
              <a:t>d</a:t>
            </a:r>
            <a:r>
              <a:rPr sz="1200" b="1" spc="-9" dirty="0" smtClean="0">
                <a:solidFill>
                  <a:srgbClr val="253046"/>
                </a:solidFill>
                <a:latin typeface="Arial"/>
                <a:cs typeface="Arial"/>
              </a:rPr>
              <a:t> </a:t>
            </a:r>
            <a:r>
              <a:rPr sz="1200" b="1" spc="0" dirty="0" smtClean="0">
                <a:solidFill>
                  <a:srgbClr val="253046"/>
                </a:solidFill>
                <a:latin typeface="Arial"/>
                <a:cs typeface="Arial"/>
              </a:rPr>
              <a:t>on</a:t>
            </a:r>
            <a:r>
              <a:rPr sz="1200" b="1" spc="9" dirty="0" smtClean="0">
                <a:solidFill>
                  <a:srgbClr val="253046"/>
                </a:solidFill>
                <a:latin typeface="Arial"/>
                <a:cs typeface="Arial"/>
              </a:rPr>
              <a:t> </a:t>
            </a:r>
            <a:r>
              <a:rPr sz="1200" b="1" spc="0" dirty="0" smtClean="0">
                <a:solidFill>
                  <a:srgbClr val="253046"/>
                </a:solidFill>
                <a:latin typeface="Arial"/>
                <a:cs typeface="Arial"/>
              </a:rPr>
              <a:t>table</a:t>
            </a:r>
            <a:r>
              <a:rPr sz="1200" b="1" spc="4" dirty="0" smtClean="0">
                <a:solidFill>
                  <a:srgbClr val="253046"/>
                </a:solidFill>
                <a:latin typeface="Arial"/>
                <a:cs typeface="Arial"/>
              </a:rPr>
              <a:t> </a:t>
            </a:r>
            <a:r>
              <a:rPr sz="1200" b="1" spc="0" dirty="0" smtClean="0">
                <a:solidFill>
                  <a:srgbClr val="253046"/>
                </a:solidFill>
                <a:latin typeface="Arial"/>
                <a:cs typeface="Arial"/>
              </a:rPr>
              <a:t>to be</a:t>
            </a:r>
            <a:r>
              <a:rPr sz="1200" b="1" spc="4" dirty="0" smtClean="0">
                <a:solidFill>
                  <a:srgbClr val="253046"/>
                </a:solidFill>
                <a:latin typeface="Arial"/>
                <a:cs typeface="Arial"/>
              </a:rPr>
              <a:t> l</a:t>
            </a:r>
            <a:r>
              <a:rPr sz="1200" b="1" spc="0" dirty="0" smtClean="0">
                <a:solidFill>
                  <a:srgbClr val="253046"/>
                </a:solidFill>
                <a:latin typeface="Arial"/>
                <a:cs typeface="Arial"/>
              </a:rPr>
              <a:t>oad</a:t>
            </a:r>
            <a:r>
              <a:rPr sz="1200" b="1" spc="4" dirty="0" smtClean="0">
                <a:solidFill>
                  <a:srgbClr val="253046"/>
                </a:solidFill>
                <a:latin typeface="Arial"/>
                <a:cs typeface="Arial"/>
              </a:rPr>
              <a:t>e</a:t>
            </a:r>
            <a:r>
              <a:rPr sz="1200" b="1" spc="0" dirty="0" smtClean="0">
                <a:solidFill>
                  <a:srgbClr val="253046"/>
                </a:solidFill>
                <a:latin typeface="Arial"/>
                <a:cs typeface="Arial"/>
              </a:rPr>
              <a:t>d </a:t>
            </a:r>
            <a:r>
              <a:rPr sz="1200" b="1" spc="25" dirty="0" smtClean="0">
                <a:solidFill>
                  <a:srgbClr val="253046"/>
                </a:solidFill>
                <a:latin typeface="Arial"/>
                <a:cs typeface="Arial"/>
              </a:rPr>
              <a:t>w</a:t>
            </a:r>
            <a:r>
              <a:rPr sz="1200" b="1" spc="0" dirty="0" smtClean="0">
                <a:solidFill>
                  <a:srgbClr val="253046"/>
                </a:solidFill>
                <a:latin typeface="Arial"/>
                <a:cs typeface="Arial"/>
              </a:rPr>
              <a:t>ith</a:t>
            </a:r>
            <a:r>
              <a:rPr sz="1200" b="1" spc="-9" dirty="0" smtClean="0">
                <a:solidFill>
                  <a:srgbClr val="253046"/>
                </a:solidFill>
                <a:latin typeface="Arial"/>
                <a:cs typeface="Arial"/>
              </a:rPr>
              <a:t> </a:t>
            </a:r>
            <a:r>
              <a:rPr sz="1200" b="1" spc="0" dirty="0" smtClean="0">
                <a:solidFill>
                  <a:srgbClr val="253046"/>
                </a:solidFill>
                <a:latin typeface="Arial"/>
                <a:cs typeface="Arial"/>
              </a:rPr>
              <a:t>Fa</a:t>
            </a:r>
            <a:r>
              <a:rPr sz="1200" b="1" spc="4" dirty="0" smtClean="0">
                <a:solidFill>
                  <a:srgbClr val="253046"/>
                </a:solidFill>
                <a:latin typeface="Arial"/>
                <a:cs typeface="Arial"/>
              </a:rPr>
              <a:t>s</a:t>
            </a:r>
            <a:r>
              <a:rPr sz="1200" b="1" spc="0" dirty="0" smtClean="0">
                <a:solidFill>
                  <a:srgbClr val="253046"/>
                </a:solidFill>
                <a:latin typeface="Arial"/>
                <a:cs typeface="Arial"/>
              </a:rPr>
              <a:t>t</a:t>
            </a:r>
            <a:r>
              <a:rPr sz="1200" b="1" spc="-4" dirty="0" smtClean="0">
                <a:solidFill>
                  <a:srgbClr val="253046"/>
                </a:solidFill>
                <a:latin typeface="Arial"/>
                <a:cs typeface="Arial"/>
              </a:rPr>
              <a:t>L</a:t>
            </a:r>
            <a:r>
              <a:rPr sz="1200" b="1" spc="0" dirty="0" smtClean="0">
                <a:solidFill>
                  <a:srgbClr val="253046"/>
                </a:solidFill>
                <a:latin typeface="Arial"/>
                <a:cs typeface="Arial"/>
              </a:rPr>
              <a:t>oad</a:t>
            </a:r>
            <a:endParaRPr sz="1200">
              <a:latin typeface="Arial"/>
              <a:cs typeface="Arial"/>
            </a:endParaRPr>
          </a:p>
        </p:txBody>
      </p:sp>
      <p:sp>
        <p:nvSpPr>
          <p:cNvPr id="60" name="object 23"/>
          <p:cNvSpPr txBox="1"/>
          <p:nvPr/>
        </p:nvSpPr>
        <p:spPr>
          <a:xfrm>
            <a:off x="461264" y="4014295"/>
            <a:ext cx="1731670" cy="177800"/>
          </a:xfrm>
          <a:prstGeom prst="rect">
            <a:avLst/>
          </a:prstGeom>
        </p:spPr>
        <p:txBody>
          <a:bodyPr wrap="square" lIns="0" tIns="0" rIns="0" bIns="0" rtlCol="0">
            <a:noAutofit/>
          </a:bodyPr>
          <a:lstStyle/>
          <a:p>
            <a:pPr marL="12700">
              <a:lnSpc>
                <a:spcPts val="1325"/>
              </a:lnSpc>
              <a:spcBef>
                <a:spcPts val="66"/>
              </a:spcBef>
            </a:pPr>
            <a:r>
              <a:rPr sz="1200" b="1" spc="4" dirty="0" smtClean="0">
                <a:solidFill>
                  <a:srgbClr val="253046"/>
                </a:solidFill>
                <a:latin typeface="Arial"/>
                <a:cs typeface="Arial"/>
              </a:rPr>
              <a:t>6</a:t>
            </a:r>
            <a:r>
              <a:rPr sz="1200" b="1" spc="0" dirty="0" smtClean="0">
                <a:solidFill>
                  <a:srgbClr val="253046"/>
                </a:solidFill>
                <a:latin typeface="Arial"/>
                <a:cs typeface="Arial"/>
              </a:rPr>
              <a:t>. </a:t>
            </a:r>
            <a:r>
              <a:rPr sz="1200" b="1" u="heavy" spc="0" dirty="0" smtClean="0">
                <a:solidFill>
                  <a:srgbClr val="253046"/>
                </a:solidFill>
                <a:latin typeface="Arial"/>
                <a:cs typeface="Arial"/>
              </a:rPr>
              <a:t>      </a:t>
            </a:r>
            <a:r>
              <a:rPr sz="1200" b="1" spc="-10" dirty="0" smtClean="0">
                <a:solidFill>
                  <a:srgbClr val="253046"/>
                </a:solidFill>
                <a:latin typeface="Arial"/>
                <a:cs typeface="Arial"/>
              </a:rPr>
              <a:t> </a:t>
            </a:r>
            <a:r>
              <a:rPr sz="1200" b="1" spc="0" dirty="0" smtClean="0">
                <a:solidFill>
                  <a:srgbClr val="253046"/>
                </a:solidFill>
                <a:latin typeface="Arial"/>
                <a:cs typeface="Arial"/>
              </a:rPr>
              <a:t>S</a:t>
            </a:r>
            <a:r>
              <a:rPr sz="1200" b="1" spc="4" dirty="0" smtClean="0">
                <a:solidFill>
                  <a:srgbClr val="253046"/>
                </a:solidFill>
                <a:latin typeface="Arial"/>
                <a:cs typeface="Arial"/>
              </a:rPr>
              <a:t>ec</a:t>
            </a:r>
            <a:r>
              <a:rPr sz="1200" b="1" spc="0" dirty="0" smtClean="0">
                <a:solidFill>
                  <a:srgbClr val="253046"/>
                </a:solidFill>
                <a:latin typeface="Arial"/>
                <a:cs typeface="Arial"/>
              </a:rPr>
              <a:t>ondary</a:t>
            </a:r>
            <a:r>
              <a:rPr sz="1200" b="1" spc="-14" dirty="0" smtClean="0">
                <a:solidFill>
                  <a:srgbClr val="253046"/>
                </a:solidFill>
                <a:latin typeface="Arial"/>
                <a:cs typeface="Arial"/>
              </a:rPr>
              <a:t> </a:t>
            </a:r>
            <a:r>
              <a:rPr sz="1200" b="1" spc="0" dirty="0" smtClean="0">
                <a:solidFill>
                  <a:srgbClr val="253046"/>
                </a:solidFill>
                <a:latin typeface="Arial"/>
                <a:cs typeface="Arial"/>
              </a:rPr>
              <a:t>Ind</a:t>
            </a:r>
            <a:r>
              <a:rPr sz="1200" b="1" spc="4" dirty="0" smtClean="0">
                <a:solidFill>
                  <a:srgbClr val="253046"/>
                </a:solidFill>
                <a:latin typeface="Arial"/>
                <a:cs typeface="Arial"/>
              </a:rPr>
              <a:t>e</a:t>
            </a:r>
            <a:r>
              <a:rPr sz="1200" b="1" spc="0" dirty="0" smtClean="0">
                <a:solidFill>
                  <a:srgbClr val="253046"/>
                </a:solidFill>
                <a:latin typeface="Arial"/>
                <a:cs typeface="Arial"/>
              </a:rPr>
              <a:t>x</a:t>
            </a:r>
            <a:endParaRPr sz="1200">
              <a:latin typeface="Arial"/>
              <a:cs typeface="Arial"/>
            </a:endParaRPr>
          </a:p>
        </p:txBody>
      </p:sp>
      <p:sp>
        <p:nvSpPr>
          <p:cNvPr id="61" name="object 22"/>
          <p:cNvSpPr txBox="1"/>
          <p:nvPr/>
        </p:nvSpPr>
        <p:spPr>
          <a:xfrm>
            <a:off x="3700780" y="4014295"/>
            <a:ext cx="3305657" cy="177800"/>
          </a:xfrm>
          <a:prstGeom prst="rect">
            <a:avLst/>
          </a:prstGeom>
        </p:spPr>
        <p:txBody>
          <a:bodyPr wrap="square" lIns="0" tIns="0" rIns="0" bIns="0" rtlCol="0">
            <a:noAutofit/>
          </a:bodyPr>
          <a:lstStyle/>
          <a:p>
            <a:pPr marL="12700">
              <a:lnSpc>
                <a:spcPts val="1325"/>
              </a:lnSpc>
              <a:spcBef>
                <a:spcPts val="66"/>
              </a:spcBef>
            </a:pPr>
            <a:r>
              <a:rPr sz="1200" b="1" spc="-134" dirty="0" smtClean="0">
                <a:solidFill>
                  <a:srgbClr val="253046"/>
                </a:solidFill>
                <a:latin typeface="Arial"/>
                <a:cs typeface="Arial"/>
              </a:rPr>
              <a:t>F</a:t>
            </a:r>
            <a:r>
              <a:rPr sz="1200" b="1" spc="0" dirty="0" smtClean="0">
                <a:solidFill>
                  <a:srgbClr val="253046"/>
                </a:solidFill>
                <a:latin typeface="Arial"/>
                <a:cs typeface="Arial"/>
              </a:rPr>
              <a:t>.</a:t>
            </a:r>
            <a:r>
              <a:rPr sz="1200" b="1" spc="4" dirty="0" smtClean="0">
                <a:solidFill>
                  <a:srgbClr val="253046"/>
                </a:solidFill>
                <a:latin typeface="Arial"/>
                <a:cs typeface="Arial"/>
              </a:rPr>
              <a:t> </a:t>
            </a:r>
            <a:r>
              <a:rPr sz="1200" b="1" spc="0" dirty="0" smtClean="0">
                <a:solidFill>
                  <a:srgbClr val="253046"/>
                </a:solidFill>
                <a:latin typeface="Arial"/>
                <a:cs typeface="Arial"/>
              </a:rPr>
              <a:t>Points</a:t>
            </a:r>
            <a:r>
              <a:rPr sz="1200" b="1" spc="4" dirty="0" smtClean="0">
                <a:solidFill>
                  <a:srgbClr val="253046"/>
                </a:solidFill>
                <a:latin typeface="Arial"/>
                <a:cs typeface="Arial"/>
              </a:rPr>
              <a:t> </a:t>
            </a:r>
            <a:r>
              <a:rPr sz="1200" b="1" spc="0" dirty="0" smtClean="0">
                <a:solidFill>
                  <a:srgbClr val="253046"/>
                </a:solidFill>
                <a:latin typeface="Arial"/>
                <a:cs typeface="Arial"/>
              </a:rPr>
              <a:t>Fa</a:t>
            </a:r>
            <a:r>
              <a:rPr sz="1200" b="1" spc="4" dirty="0" smtClean="0">
                <a:solidFill>
                  <a:srgbClr val="253046"/>
                </a:solidFill>
                <a:latin typeface="Arial"/>
                <a:cs typeface="Arial"/>
              </a:rPr>
              <a:t>s</a:t>
            </a:r>
            <a:r>
              <a:rPr sz="1200" b="1" spc="0" dirty="0" smtClean="0">
                <a:solidFill>
                  <a:srgbClr val="253046"/>
                </a:solidFill>
                <a:latin typeface="Arial"/>
                <a:cs typeface="Arial"/>
              </a:rPr>
              <a:t>t</a:t>
            </a:r>
            <a:r>
              <a:rPr sz="1200" b="1" spc="-4" dirty="0" smtClean="0">
                <a:solidFill>
                  <a:srgbClr val="253046"/>
                </a:solidFill>
                <a:latin typeface="Arial"/>
                <a:cs typeface="Arial"/>
              </a:rPr>
              <a:t>L</a:t>
            </a:r>
            <a:r>
              <a:rPr sz="1200" b="1" spc="0" dirty="0" smtClean="0">
                <a:solidFill>
                  <a:srgbClr val="253046"/>
                </a:solidFill>
                <a:latin typeface="Arial"/>
                <a:cs typeface="Arial"/>
              </a:rPr>
              <a:t>oad</a:t>
            </a:r>
            <a:r>
              <a:rPr sz="1200" b="1" spc="4" dirty="0" smtClean="0">
                <a:solidFill>
                  <a:srgbClr val="253046"/>
                </a:solidFill>
                <a:latin typeface="Arial"/>
                <a:cs typeface="Arial"/>
              </a:rPr>
              <a:t> </a:t>
            </a:r>
            <a:r>
              <a:rPr sz="1200" b="1" spc="0" dirty="0" smtClean="0">
                <a:solidFill>
                  <a:srgbClr val="253046"/>
                </a:solidFill>
                <a:latin typeface="Arial"/>
                <a:cs typeface="Arial"/>
              </a:rPr>
              <a:t>to</a:t>
            </a:r>
            <a:r>
              <a:rPr sz="1200" b="1" spc="9" dirty="0" smtClean="0">
                <a:solidFill>
                  <a:srgbClr val="253046"/>
                </a:solidFill>
                <a:latin typeface="Arial"/>
                <a:cs typeface="Arial"/>
              </a:rPr>
              <a:t> </a:t>
            </a:r>
            <a:r>
              <a:rPr sz="1200" b="1" spc="0" dirty="0" smtClean="0">
                <a:solidFill>
                  <a:srgbClr val="253046"/>
                </a:solidFill>
                <a:latin typeface="Arial"/>
                <a:cs typeface="Arial"/>
              </a:rPr>
              <a:t>a</a:t>
            </a:r>
            <a:r>
              <a:rPr sz="1200" b="1" spc="-4" dirty="0" smtClean="0">
                <a:solidFill>
                  <a:srgbClr val="253046"/>
                </a:solidFill>
                <a:latin typeface="Arial"/>
                <a:cs typeface="Arial"/>
              </a:rPr>
              <a:t> </a:t>
            </a:r>
            <a:r>
              <a:rPr sz="1200" b="1" spc="0" dirty="0" smtClean="0">
                <a:solidFill>
                  <a:srgbClr val="253046"/>
                </a:solidFill>
                <a:latin typeface="Arial"/>
                <a:cs typeface="Arial"/>
              </a:rPr>
              <a:t>r</a:t>
            </a:r>
            <a:r>
              <a:rPr sz="1200" b="1" spc="4" dirty="0" smtClean="0">
                <a:solidFill>
                  <a:srgbClr val="253046"/>
                </a:solidFill>
                <a:latin typeface="Arial"/>
                <a:cs typeface="Arial"/>
              </a:rPr>
              <a:t>ec</a:t>
            </a:r>
            <a:r>
              <a:rPr sz="1200" b="1" spc="0" dirty="0" smtClean="0">
                <a:solidFill>
                  <a:srgbClr val="253046"/>
                </a:solidFill>
                <a:latin typeface="Arial"/>
                <a:cs typeface="Arial"/>
              </a:rPr>
              <a:t>ord</a:t>
            </a:r>
            <a:r>
              <a:rPr sz="1200" b="1" spc="-9" dirty="0" smtClean="0">
                <a:solidFill>
                  <a:srgbClr val="253046"/>
                </a:solidFill>
                <a:latin typeface="Arial"/>
                <a:cs typeface="Arial"/>
              </a:rPr>
              <a:t> </a:t>
            </a:r>
            <a:r>
              <a:rPr sz="1200" b="1" spc="0" dirty="0" smtClean="0">
                <a:solidFill>
                  <a:srgbClr val="253046"/>
                </a:solidFill>
                <a:latin typeface="Arial"/>
                <a:cs typeface="Arial"/>
              </a:rPr>
              <a:t>in </a:t>
            </a:r>
            <a:r>
              <a:rPr sz="1200" b="1" spc="4" dirty="0" smtClean="0">
                <a:solidFill>
                  <a:srgbClr val="253046"/>
                </a:solidFill>
                <a:latin typeface="Arial"/>
                <a:cs typeface="Arial"/>
              </a:rPr>
              <a:t>a</a:t>
            </a:r>
            <a:r>
              <a:rPr sz="1200" b="1" spc="0" dirty="0" smtClean="0">
                <a:solidFill>
                  <a:srgbClr val="253046"/>
                </a:solidFill>
                <a:latin typeface="Arial"/>
                <a:cs typeface="Arial"/>
              </a:rPr>
              <a:t>n input</a:t>
            </a:r>
            <a:r>
              <a:rPr sz="1200" b="1" spc="25" dirty="0" smtClean="0">
                <a:solidFill>
                  <a:srgbClr val="253046"/>
                </a:solidFill>
                <a:latin typeface="Arial"/>
                <a:cs typeface="Arial"/>
              </a:rPr>
              <a:t> </a:t>
            </a:r>
            <a:r>
              <a:rPr sz="1200" b="1" spc="0" dirty="0" smtClean="0">
                <a:solidFill>
                  <a:srgbClr val="253046"/>
                </a:solidFill>
                <a:latin typeface="Arial"/>
                <a:cs typeface="Arial"/>
              </a:rPr>
              <a:t>file</a:t>
            </a:r>
            <a:endParaRPr sz="1200">
              <a:latin typeface="Arial"/>
              <a:cs typeface="Arial"/>
            </a:endParaRPr>
          </a:p>
        </p:txBody>
      </p:sp>
      <p:sp>
        <p:nvSpPr>
          <p:cNvPr id="62" name="object 21"/>
          <p:cNvSpPr txBox="1"/>
          <p:nvPr/>
        </p:nvSpPr>
        <p:spPr>
          <a:xfrm>
            <a:off x="461264" y="4349575"/>
            <a:ext cx="1348689" cy="177800"/>
          </a:xfrm>
          <a:prstGeom prst="rect">
            <a:avLst/>
          </a:prstGeom>
        </p:spPr>
        <p:txBody>
          <a:bodyPr wrap="square" lIns="0" tIns="0" rIns="0" bIns="0" rtlCol="0">
            <a:noAutofit/>
          </a:bodyPr>
          <a:lstStyle/>
          <a:p>
            <a:pPr marL="12700">
              <a:lnSpc>
                <a:spcPts val="1325"/>
              </a:lnSpc>
              <a:spcBef>
                <a:spcPts val="66"/>
              </a:spcBef>
            </a:pPr>
            <a:r>
              <a:rPr sz="1200" b="1" spc="4" dirty="0" smtClean="0">
                <a:solidFill>
                  <a:srgbClr val="253046"/>
                </a:solidFill>
                <a:latin typeface="Arial"/>
                <a:cs typeface="Arial"/>
              </a:rPr>
              <a:t>7</a:t>
            </a:r>
            <a:r>
              <a:rPr sz="1200" b="1" spc="0" dirty="0" smtClean="0">
                <a:solidFill>
                  <a:srgbClr val="253046"/>
                </a:solidFill>
                <a:latin typeface="Arial"/>
                <a:cs typeface="Arial"/>
              </a:rPr>
              <a:t>. </a:t>
            </a:r>
            <a:r>
              <a:rPr sz="1200" b="1" u="heavy" spc="0" dirty="0" smtClean="0">
                <a:solidFill>
                  <a:srgbClr val="253046"/>
                </a:solidFill>
                <a:latin typeface="Arial"/>
                <a:cs typeface="Arial"/>
              </a:rPr>
              <a:t>      </a:t>
            </a:r>
            <a:r>
              <a:rPr sz="1200" b="1" spc="-10" dirty="0" smtClean="0">
                <a:solidFill>
                  <a:srgbClr val="253046"/>
                </a:solidFill>
                <a:latin typeface="Arial"/>
                <a:cs typeface="Arial"/>
              </a:rPr>
              <a:t> </a:t>
            </a:r>
            <a:r>
              <a:rPr sz="1200" b="1" spc="0" dirty="0" smtClean="0">
                <a:solidFill>
                  <a:srgbClr val="253046"/>
                </a:solidFill>
                <a:latin typeface="Arial"/>
                <a:cs typeface="Arial"/>
              </a:rPr>
              <a:t>Co</a:t>
            </a:r>
            <a:r>
              <a:rPr sz="1200" b="1" spc="-4" dirty="0" smtClean="0">
                <a:solidFill>
                  <a:srgbClr val="253046"/>
                </a:solidFill>
                <a:latin typeface="Arial"/>
                <a:cs typeface="Arial"/>
              </a:rPr>
              <a:t>n</a:t>
            </a:r>
            <a:r>
              <a:rPr sz="1200" b="1" spc="-19" dirty="0" smtClean="0">
                <a:solidFill>
                  <a:srgbClr val="253046"/>
                </a:solidFill>
                <a:latin typeface="Arial"/>
                <a:cs typeface="Arial"/>
              </a:rPr>
              <a:t>v</a:t>
            </a:r>
            <a:r>
              <a:rPr sz="1200" b="1" spc="4" dirty="0" smtClean="0">
                <a:solidFill>
                  <a:srgbClr val="253046"/>
                </a:solidFill>
                <a:latin typeface="Arial"/>
                <a:cs typeface="Arial"/>
              </a:rPr>
              <a:t>e</a:t>
            </a:r>
            <a:r>
              <a:rPr sz="1200" b="1" spc="0" dirty="0" smtClean="0">
                <a:solidFill>
                  <a:srgbClr val="253046"/>
                </a:solidFill>
                <a:latin typeface="Arial"/>
                <a:cs typeface="Arial"/>
              </a:rPr>
              <a:t>r</a:t>
            </a:r>
            <a:r>
              <a:rPr sz="1200" b="1" spc="4" dirty="0" smtClean="0">
                <a:solidFill>
                  <a:srgbClr val="253046"/>
                </a:solidFill>
                <a:latin typeface="Arial"/>
                <a:cs typeface="Arial"/>
              </a:rPr>
              <a:t>s</a:t>
            </a:r>
            <a:r>
              <a:rPr sz="1200" b="1" spc="0" dirty="0" smtClean="0">
                <a:solidFill>
                  <a:srgbClr val="253046"/>
                </a:solidFill>
                <a:latin typeface="Arial"/>
                <a:cs typeface="Arial"/>
              </a:rPr>
              <a:t>ion</a:t>
            </a:r>
            <a:endParaRPr sz="1200">
              <a:latin typeface="Arial"/>
              <a:cs typeface="Arial"/>
            </a:endParaRPr>
          </a:p>
        </p:txBody>
      </p:sp>
      <p:sp>
        <p:nvSpPr>
          <p:cNvPr id="63" name="object 20"/>
          <p:cNvSpPr txBox="1"/>
          <p:nvPr/>
        </p:nvSpPr>
        <p:spPr>
          <a:xfrm>
            <a:off x="3700780" y="4349575"/>
            <a:ext cx="3809796" cy="177800"/>
          </a:xfrm>
          <a:prstGeom prst="rect">
            <a:avLst/>
          </a:prstGeom>
        </p:spPr>
        <p:txBody>
          <a:bodyPr wrap="square" lIns="0" tIns="0" rIns="0" bIns="0" rtlCol="0">
            <a:noAutofit/>
          </a:bodyPr>
          <a:lstStyle/>
          <a:p>
            <a:pPr marL="12700">
              <a:lnSpc>
                <a:spcPts val="1325"/>
              </a:lnSpc>
              <a:spcBef>
                <a:spcPts val="66"/>
              </a:spcBef>
            </a:pPr>
            <a:r>
              <a:rPr sz="1200" b="1" spc="0" dirty="0" smtClean="0">
                <a:solidFill>
                  <a:srgbClr val="253046"/>
                </a:solidFill>
                <a:latin typeface="Arial"/>
                <a:cs typeface="Arial"/>
              </a:rPr>
              <a:t>G.</a:t>
            </a:r>
            <a:r>
              <a:rPr sz="1200" b="1" spc="-4" dirty="0" smtClean="0">
                <a:solidFill>
                  <a:srgbClr val="253046"/>
                </a:solidFill>
                <a:latin typeface="Arial"/>
                <a:cs typeface="Arial"/>
              </a:rPr>
              <a:t> </a:t>
            </a:r>
            <a:r>
              <a:rPr sz="1200" b="1" spc="0" dirty="0" smtClean="0">
                <a:solidFill>
                  <a:srgbClr val="253046"/>
                </a:solidFill>
                <a:latin typeface="Arial"/>
                <a:cs typeface="Arial"/>
              </a:rPr>
              <a:t>Can</a:t>
            </a:r>
            <a:r>
              <a:rPr sz="1200" b="1" spc="4" dirty="0" smtClean="0">
                <a:solidFill>
                  <a:srgbClr val="253046"/>
                </a:solidFill>
                <a:latin typeface="Arial"/>
                <a:cs typeface="Arial"/>
              </a:rPr>
              <a:t> </a:t>
            </a:r>
            <a:r>
              <a:rPr sz="1200" b="1" spc="0" dirty="0" smtClean="0">
                <a:solidFill>
                  <a:srgbClr val="253046"/>
                </a:solidFill>
                <a:latin typeface="Arial"/>
                <a:cs typeface="Arial"/>
              </a:rPr>
              <a:t>be</a:t>
            </a:r>
            <a:r>
              <a:rPr sz="1200" b="1" spc="4" dirty="0" smtClean="0">
                <a:solidFill>
                  <a:srgbClr val="253046"/>
                </a:solidFill>
                <a:latin typeface="Arial"/>
                <a:cs typeface="Arial"/>
              </a:rPr>
              <a:t> </a:t>
            </a:r>
            <a:r>
              <a:rPr sz="1200" b="1" spc="0" dirty="0" smtClean="0">
                <a:solidFill>
                  <a:srgbClr val="253046"/>
                </a:solidFill>
                <a:latin typeface="Arial"/>
                <a:cs typeface="Arial"/>
              </a:rPr>
              <a:t>us</a:t>
            </a:r>
            <a:r>
              <a:rPr sz="1200" b="1" spc="4" dirty="0" smtClean="0">
                <a:solidFill>
                  <a:srgbClr val="253046"/>
                </a:solidFill>
                <a:latin typeface="Arial"/>
                <a:cs typeface="Arial"/>
              </a:rPr>
              <a:t>e</a:t>
            </a:r>
            <a:r>
              <a:rPr sz="1200" b="1" spc="0" dirty="0" smtClean="0">
                <a:solidFill>
                  <a:srgbClr val="253046"/>
                </a:solidFill>
                <a:latin typeface="Arial"/>
                <a:cs typeface="Arial"/>
              </a:rPr>
              <a:t>d</a:t>
            </a:r>
            <a:r>
              <a:rPr sz="1200" b="1" spc="-9" dirty="0" smtClean="0">
                <a:solidFill>
                  <a:srgbClr val="253046"/>
                </a:solidFill>
                <a:latin typeface="Arial"/>
                <a:cs typeface="Arial"/>
              </a:rPr>
              <a:t> </a:t>
            </a:r>
            <a:r>
              <a:rPr sz="1200" b="1" spc="0" dirty="0" smtClean="0">
                <a:solidFill>
                  <a:srgbClr val="253046"/>
                </a:solidFill>
                <a:latin typeface="Arial"/>
                <a:cs typeface="Arial"/>
              </a:rPr>
              <a:t>to</a:t>
            </a:r>
            <a:r>
              <a:rPr sz="1200" b="1" spc="9" dirty="0" smtClean="0">
                <a:solidFill>
                  <a:srgbClr val="253046"/>
                </a:solidFill>
                <a:latin typeface="Arial"/>
                <a:cs typeface="Arial"/>
              </a:rPr>
              <a:t> </a:t>
            </a:r>
            <a:r>
              <a:rPr sz="1200" b="1" spc="0" dirty="0" smtClean="0">
                <a:solidFill>
                  <a:srgbClr val="253046"/>
                </a:solidFill>
                <a:latin typeface="Arial"/>
                <a:cs typeface="Arial"/>
              </a:rPr>
              <a:t>r</a:t>
            </a:r>
            <a:r>
              <a:rPr sz="1200" b="1" spc="4" dirty="0" smtClean="0">
                <a:solidFill>
                  <a:srgbClr val="253046"/>
                </a:solidFill>
                <a:latin typeface="Arial"/>
                <a:cs typeface="Arial"/>
              </a:rPr>
              <a:t>es</a:t>
            </a:r>
            <a:r>
              <a:rPr sz="1200" b="1" spc="0" dirty="0" smtClean="0">
                <a:solidFill>
                  <a:srgbClr val="253046"/>
                </a:solidFill>
                <a:latin typeface="Arial"/>
                <a:cs typeface="Arial"/>
              </a:rPr>
              <a:t>tart</a:t>
            </a:r>
            <a:r>
              <a:rPr sz="1200" b="1" spc="-19" dirty="0" smtClean="0">
                <a:solidFill>
                  <a:srgbClr val="253046"/>
                </a:solidFill>
                <a:latin typeface="Arial"/>
                <a:cs typeface="Arial"/>
              </a:rPr>
              <a:t> </a:t>
            </a:r>
            <a:r>
              <a:rPr sz="1200" b="1" spc="0" dirty="0" smtClean="0">
                <a:solidFill>
                  <a:srgbClr val="253046"/>
                </a:solidFill>
                <a:latin typeface="Arial"/>
                <a:cs typeface="Arial"/>
              </a:rPr>
              <a:t>lo</a:t>
            </a:r>
            <a:r>
              <a:rPr sz="1200" b="1" spc="4" dirty="0" smtClean="0">
                <a:solidFill>
                  <a:srgbClr val="253046"/>
                </a:solidFill>
                <a:latin typeface="Arial"/>
                <a:cs typeface="Arial"/>
              </a:rPr>
              <a:t>a</a:t>
            </a:r>
            <a:r>
              <a:rPr sz="1200" b="1" spc="0" dirty="0" smtClean="0">
                <a:solidFill>
                  <a:srgbClr val="253046"/>
                </a:solidFill>
                <a:latin typeface="Arial"/>
                <a:cs typeface="Arial"/>
              </a:rPr>
              <a:t>ding</a:t>
            </a:r>
            <a:r>
              <a:rPr sz="1200" b="1" spc="14" dirty="0" smtClean="0">
                <a:solidFill>
                  <a:srgbClr val="253046"/>
                </a:solidFill>
                <a:latin typeface="Arial"/>
                <a:cs typeface="Arial"/>
              </a:rPr>
              <a:t> </a:t>
            </a:r>
            <a:r>
              <a:rPr sz="1200" b="1" spc="0" dirty="0" smtClean="0">
                <a:solidFill>
                  <a:srgbClr val="253046"/>
                </a:solidFill>
                <a:latin typeface="Arial"/>
                <a:cs typeface="Arial"/>
              </a:rPr>
              <a:t>from a</a:t>
            </a:r>
            <a:r>
              <a:rPr sz="1200" b="1" spc="-4" dirty="0" smtClean="0">
                <a:solidFill>
                  <a:srgbClr val="253046"/>
                </a:solidFill>
                <a:latin typeface="Arial"/>
                <a:cs typeface="Arial"/>
              </a:rPr>
              <a:t> </a:t>
            </a:r>
            <a:r>
              <a:rPr sz="1200" b="1" spc="0" dirty="0" smtClean="0">
                <a:solidFill>
                  <a:srgbClr val="253046"/>
                </a:solidFill>
                <a:latin typeface="Arial"/>
                <a:cs typeface="Arial"/>
              </a:rPr>
              <a:t>gi</a:t>
            </a:r>
            <a:r>
              <a:rPr sz="1200" b="1" spc="-19" dirty="0" smtClean="0">
                <a:solidFill>
                  <a:srgbClr val="253046"/>
                </a:solidFill>
                <a:latin typeface="Arial"/>
                <a:cs typeface="Arial"/>
              </a:rPr>
              <a:t>v</a:t>
            </a:r>
            <a:r>
              <a:rPr sz="1200" b="1" spc="4" dirty="0" smtClean="0">
                <a:solidFill>
                  <a:srgbClr val="253046"/>
                </a:solidFill>
                <a:latin typeface="Arial"/>
                <a:cs typeface="Arial"/>
              </a:rPr>
              <a:t>e</a:t>
            </a:r>
            <a:r>
              <a:rPr sz="1200" b="1" spc="0" dirty="0" smtClean="0">
                <a:solidFill>
                  <a:srgbClr val="253046"/>
                </a:solidFill>
                <a:latin typeface="Arial"/>
                <a:cs typeface="Arial"/>
              </a:rPr>
              <a:t>n</a:t>
            </a:r>
            <a:r>
              <a:rPr sz="1200" b="1" spc="25" dirty="0" smtClean="0">
                <a:solidFill>
                  <a:srgbClr val="253046"/>
                </a:solidFill>
                <a:latin typeface="Arial"/>
                <a:cs typeface="Arial"/>
              </a:rPr>
              <a:t> </a:t>
            </a:r>
            <a:r>
              <a:rPr sz="1200" b="1" spc="0" dirty="0" smtClean="0">
                <a:solidFill>
                  <a:srgbClr val="253046"/>
                </a:solidFill>
                <a:latin typeface="Arial"/>
                <a:cs typeface="Arial"/>
              </a:rPr>
              <a:t>point</a:t>
            </a:r>
            <a:endParaRPr sz="1200">
              <a:latin typeface="Arial"/>
              <a:cs typeface="Arial"/>
            </a:endParaRPr>
          </a:p>
        </p:txBody>
      </p:sp>
      <p:sp>
        <p:nvSpPr>
          <p:cNvPr id="64" name="object 19"/>
          <p:cNvSpPr txBox="1"/>
          <p:nvPr/>
        </p:nvSpPr>
        <p:spPr>
          <a:xfrm>
            <a:off x="461264" y="4684855"/>
            <a:ext cx="1053490" cy="177800"/>
          </a:xfrm>
          <a:prstGeom prst="rect">
            <a:avLst/>
          </a:prstGeom>
        </p:spPr>
        <p:txBody>
          <a:bodyPr wrap="square" lIns="0" tIns="0" rIns="0" bIns="0" rtlCol="0">
            <a:noAutofit/>
          </a:bodyPr>
          <a:lstStyle/>
          <a:p>
            <a:pPr marL="12700">
              <a:lnSpc>
                <a:spcPts val="1325"/>
              </a:lnSpc>
              <a:spcBef>
                <a:spcPts val="66"/>
              </a:spcBef>
            </a:pPr>
            <a:r>
              <a:rPr sz="1200" b="1" spc="4" dirty="0" smtClean="0">
                <a:solidFill>
                  <a:srgbClr val="253046"/>
                </a:solidFill>
                <a:latin typeface="Arial"/>
                <a:cs typeface="Arial"/>
              </a:rPr>
              <a:t>8</a:t>
            </a:r>
            <a:r>
              <a:rPr sz="1200" b="1" spc="0" dirty="0" smtClean="0">
                <a:solidFill>
                  <a:srgbClr val="253046"/>
                </a:solidFill>
                <a:latin typeface="Arial"/>
                <a:cs typeface="Arial"/>
              </a:rPr>
              <a:t>. </a:t>
            </a:r>
            <a:r>
              <a:rPr sz="1200" b="1" u="heavy" spc="0" dirty="0" smtClean="0">
                <a:solidFill>
                  <a:srgbClr val="253046"/>
                </a:solidFill>
                <a:latin typeface="Arial"/>
                <a:cs typeface="Arial"/>
              </a:rPr>
              <a:t>      </a:t>
            </a:r>
            <a:r>
              <a:rPr sz="1200" b="1" spc="-10" dirty="0" smtClean="0">
                <a:solidFill>
                  <a:srgbClr val="253046"/>
                </a:solidFill>
                <a:latin typeface="Arial"/>
                <a:cs typeface="Arial"/>
              </a:rPr>
              <a:t> </a:t>
            </a:r>
            <a:r>
              <a:rPr sz="1200" b="1" spc="0" dirty="0" smtClean="0">
                <a:solidFill>
                  <a:srgbClr val="253046"/>
                </a:solidFill>
                <a:latin typeface="Arial"/>
                <a:cs typeface="Arial"/>
              </a:rPr>
              <a:t>N</a:t>
            </a:r>
            <a:r>
              <a:rPr sz="1200" b="1" spc="-4" dirty="0" smtClean="0">
                <a:solidFill>
                  <a:srgbClr val="253046"/>
                </a:solidFill>
                <a:latin typeface="Arial"/>
                <a:cs typeface="Arial"/>
              </a:rPr>
              <a:t>U</a:t>
            </a:r>
            <a:r>
              <a:rPr sz="1200" b="1" spc="0" dirty="0" smtClean="0">
                <a:solidFill>
                  <a:srgbClr val="253046"/>
                </a:solidFill>
                <a:latin typeface="Arial"/>
                <a:cs typeface="Arial"/>
              </a:rPr>
              <a:t>LLIF</a:t>
            </a:r>
            <a:endParaRPr sz="1200">
              <a:latin typeface="Arial"/>
              <a:cs typeface="Arial"/>
            </a:endParaRPr>
          </a:p>
        </p:txBody>
      </p:sp>
      <p:sp>
        <p:nvSpPr>
          <p:cNvPr id="65" name="object 18"/>
          <p:cNvSpPr txBox="1"/>
          <p:nvPr/>
        </p:nvSpPr>
        <p:spPr>
          <a:xfrm>
            <a:off x="3700780" y="4684855"/>
            <a:ext cx="2382977" cy="177800"/>
          </a:xfrm>
          <a:prstGeom prst="rect">
            <a:avLst/>
          </a:prstGeom>
        </p:spPr>
        <p:txBody>
          <a:bodyPr wrap="square" lIns="0" tIns="0" rIns="0" bIns="0" rtlCol="0">
            <a:noAutofit/>
          </a:bodyPr>
          <a:lstStyle/>
          <a:p>
            <a:pPr marL="12700">
              <a:lnSpc>
                <a:spcPts val="1325"/>
              </a:lnSpc>
              <a:spcBef>
                <a:spcPts val="66"/>
              </a:spcBef>
            </a:pPr>
            <a:r>
              <a:rPr sz="1200" b="1" spc="0" dirty="0" smtClean="0">
                <a:solidFill>
                  <a:srgbClr val="253046"/>
                </a:solidFill>
                <a:latin typeface="Arial"/>
                <a:cs typeface="Arial"/>
              </a:rPr>
              <a:t>H.</a:t>
            </a:r>
            <a:r>
              <a:rPr sz="1200" b="1" spc="-9" dirty="0" smtClean="0">
                <a:solidFill>
                  <a:srgbClr val="253046"/>
                </a:solidFill>
                <a:latin typeface="Arial"/>
                <a:cs typeface="Arial"/>
              </a:rPr>
              <a:t> </a:t>
            </a:r>
            <a:r>
              <a:rPr sz="1200" b="1" spc="0" dirty="0" smtClean="0">
                <a:solidFill>
                  <a:srgbClr val="253046"/>
                </a:solidFill>
                <a:latin typeface="Arial"/>
                <a:cs typeface="Arial"/>
              </a:rPr>
              <a:t>Re</a:t>
            </a:r>
            <a:r>
              <a:rPr sz="1200" b="1" spc="4" dirty="0" smtClean="0">
                <a:solidFill>
                  <a:srgbClr val="253046"/>
                </a:solidFill>
                <a:latin typeface="Arial"/>
                <a:cs typeface="Arial"/>
              </a:rPr>
              <a:t>c</a:t>
            </a:r>
            <a:r>
              <a:rPr sz="1200" b="1" spc="0" dirty="0" smtClean="0">
                <a:solidFill>
                  <a:srgbClr val="253046"/>
                </a:solidFill>
                <a:latin typeface="Arial"/>
                <a:cs typeface="Arial"/>
              </a:rPr>
              <a:t>ords</a:t>
            </a:r>
            <a:r>
              <a:rPr sz="1200" b="1" spc="-14" dirty="0" smtClean="0">
                <a:solidFill>
                  <a:srgbClr val="253046"/>
                </a:solidFill>
                <a:latin typeface="Arial"/>
                <a:cs typeface="Arial"/>
              </a:rPr>
              <a:t> </a:t>
            </a:r>
            <a:r>
              <a:rPr sz="1200" b="1" spc="4" dirty="0" smtClean="0">
                <a:solidFill>
                  <a:srgbClr val="253046"/>
                </a:solidFill>
                <a:latin typeface="Arial"/>
                <a:cs typeface="Arial"/>
              </a:rPr>
              <a:t>c</a:t>
            </a:r>
            <a:r>
              <a:rPr sz="1200" b="1" spc="0" dirty="0" smtClean="0">
                <a:solidFill>
                  <a:srgbClr val="253046"/>
                </a:solidFill>
                <a:latin typeface="Arial"/>
                <a:cs typeface="Arial"/>
              </a:rPr>
              <a:t>onstr</a:t>
            </a:r>
            <a:r>
              <a:rPr sz="1200" b="1" spc="4" dirty="0" smtClean="0">
                <a:solidFill>
                  <a:srgbClr val="253046"/>
                </a:solidFill>
                <a:latin typeface="Arial"/>
                <a:cs typeface="Arial"/>
              </a:rPr>
              <a:t>a</a:t>
            </a:r>
            <a:r>
              <a:rPr sz="1200" b="1" spc="0" dirty="0" smtClean="0">
                <a:solidFill>
                  <a:srgbClr val="253046"/>
                </a:solidFill>
                <a:latin typeface="Arial"/>
                <a:cs typeface="Arial"/>
              </a:rPr>
              <a:t>int</a:t>
            </a:r>
            <a:r>
              <a:rPr sz="1200" b="1" spc="4" dirty="0" smtClean="0">
                <a:solidFill>
                  <a:srgbClr val="253046"/>
                </a:solidFill>
                <a:latin typeface="Arial"/>
                <a:cs typeface="Arial"/>
              </a:rPr>
              <a:t> </a:t>
            </a:r>
            <a:r>
              <a:rPr sz="1200" b="1" spc="-19" dirty="0" smtClean="0">
                <a:solidFill>
                  <a:srgbClr val="253046"/>
                </a:solidFill>
                <a:latin typeface="Arial"/>
                <a:cs typeface="Arial"/>
              </a:rPr>
              <a:t>v</a:t>
            </a:r>
            <a:r>
              <a:rPr sz="1200" b="1" spc="0" dirty="0" smtClean="0">
                <a:solidFill>
                  <a:srgbClr val="253046"/>
                </a:solidFill>
                <a:latin typeface="Arial"/>
                <a:cs typeface="Arial"/>
              </a:rPr>
              <a:t>iol</a:t>
            </a:r>
            <a:r>
              <a:rPr sz="1200" b="1" spc="4" dirty="0" smtClean="0">
                <a:solidFill>
                  <a:srgbClr val="253046"/>
                </a:solidFill>
                <a:latin typeface="Arial"/>
                <a:cs typeface="Arial"/>
              </a:rPr>
              <a:t>a</a:t>
            </a:r>
            <a:r>
              <a:rPr sz="1200" b="1" spc="0" dirty="0" smtClean="0">
                <a:solidFill>
                  <a:srgbClr val="253046"/>
                </a:solidFill>
                <a:latin typeface="Arial"/>
                <a:cs typeface="Arial"/>
              </a:rPr>
              <a:t>tions</a:t>
            </a:r>
            <a:endParaRPr sz="1200">
              <a:latin typeface="Arial"/>
              <a:cs typeface="Arial"/>
            </a:endParaRPr>
          </a:p>
        </p:txBody>
      </p:sp>
      <p:sp>
        <p:nvSpPr>
          <p:cNvPr id="66" name="object 17"/>
          <p:cNvSpPr txBox="1"/>
          <p:nvPr/>
        </p:nvSpPr>
        <p:spPr>
          <a:xfrm>
            <a:off x="461264" y="5020135"/>
            <a:ext cx="1172667" cy="177800"/>
          </a:xfrm>
          <a:prstGeom prst="rect">
            <a:avLst/>
          </a:prstGeom>
        </p:spPr>
        <p:txBody>
          <a:bodyPr wrap="square" lIns="0" tIns="0" rIns="0" bIns="0" rtlCol="0">
            <a:noAutofit/>
          </a:bodyPr>
          <a:lstStyle/>
          <a:p>
            <a:pPr marL="12700">
              <a:lnSpc>
                <a:spcPts val="1325"/>
              </a:lnSpc>
              <a:spcBef>
                <a:spcPts val="66"/>
              </a:spcBef>
            </a:pPr>
            <a:r>
              <a:rPr sz="1200" b="1" spc="4" dirty="0" smtClean="0">
                <a:solidFill>
                  <a:srgbClr val="253046"/>
                </a:solidFill>
                <a:latin typeface="Arial"/>
                <a:cs typeface="Arial"/>
              </a:rPr>
              <a:t>9</a:t>
            </a:r>
            <a:r>
              <a:rPr sz="1200" b="1" spc="0" dirty="0" smtClean="0">
                <a:solidFill>
                  <a:srgbClr val="253046"/>
                </a:solidFill>
                <a:latin typeface="Arial"/>
                <a:cs typeface="Arial"/>
              </a:rPr>
              <a:t>. </a:t>
            </a:r>
            <a:r>
              <a:rPr sz="1200" b="1" u="heavy" spc="0" dirty="0" smtClean="0">
                <a:solidFill>
                  <a:srgbClr val="253046"/>
                </a:solidFill>
                <a:latin typeface="Arial"/>
                <a:cs typeface="Arial"/>
              </a:rPr>
              <a:t>      </a:t>
            </a:r>
            <a:r>
              <a:rPr sz="1200" b="1" spc="-10" dirty="0" smtClean="0">
                <a:solidFill>
                  <a:srgbClr val="253046"/>
                </a:solidFill>
                <a:latin typeface="Arial"/>
                <a:cs typeface="Arial"/>
              </a:rPr>
              <a:t> </a:t>
            </a:r>
            <a:r>
              <a:rPr sz="1200" b="1" spc="0" dirty="0" smtClean="0">
                <a:solidFill>
                  <a:srgbClr val="253046"/>
                </a:solidFill>
                <a:latin typeface="Arial"/>
                <a:cs typeface="Arial"/>
              </a:rPr>
              <a:t>RECORD</a:t>
            </a:r>
            <a:endParaRPr sz="1200">
              <a:latin typeface="Arial"/>
              <a:cs typeface="Arial"/>
            </a:endParaRPr>
          </a:p>
        </p:txBody>
      </p:sp>
      <p:sp>
        <p:nvSpPr>
          <p:cNvPr id="67" name="object 16"/>
          <p:cNvSpPr txBox="1"/>
          <p:nvPr/>
        </p:nvSpPr>
        <p:spPr>
          <a:xfrm>
            <a:off x="3700780" y="5020135"/>
            <a:ext cx="3573424" cy="177800"/>
          </a:xfrm>
          <a:prstGeom prst="rect">
            <a:avLst/>
          </a:prstGeom>
        </p:spPr>
        <p:txBody>
          <a:bodyPr wrap="square" lIns="0" tIns="0" rIns="0" bIns="0" rtlCol="0">
            <a:noAutofit/>
          </a:bodyPr>
          <a:lstStyle/>
          <a:p>
            <a:pPr marL="12700">
              <a:lnSpc>
                <a:spcPts val="1325"/>
              </a:lnSpc>
              <a:spcBef>
                <a:spcPts val="66"/>
              </a:spcBef>
            </a:pPr>
            <a:r>
              <a:rPr sz="1200" b="1" spc="0" dirty="0" smtClean="0">
                <a:solidFill>
                  <a:srgbClr val="253046"/>
                </a:solidFill>
                <a:latin typeface="Arial"/>
                <a:cs typeface="Arial"/>
              </a:rPr>
              <a:t>I.</a:t>
            </a:r>
            <a:r>
              <a:rPr sz="1200" b="1" spc="-4" dirty="0" smtClean="0">
                <a:solidFill>
                  <a:srgbClr val="253046"/>
                </a:solidFill>
                <a:latin typeface="Arial"/>
                <a:cs typeface="Arial"/>
              </a:rPr>
              <a:t> </a:t>
            </a:r>
            <a:r>
              <a:rPr sz="1200" b="1" spc="0" dirty="0" smtClean="0">
                <a:solidFill>
                  <a:srgbClr val="253046"/>
                </a:solidFill>
                <a:latin typeface="Arial"/>
                <a:cs typeface="Arial"/>
              </a:rPr>
              <a:t>Builds</a:t>
            </a:r>
            <a:r>
              <a:rPr sz="1200" b="1" spc="19" dirty="0" smtClean="0">
                <a:solidFill>
                  <a:srgbClr val="253046"/>
                </a:solidFill>
                <a:latin typeface="Arial"/>
                <a:cs typeface="Arial"/>
              </a:rPr>
              <a:t> </a:t>
            </a:r>
            <a:r>
              <a:rPr sz="1200" b="1" spc="0" dirty="0" smtClean="0">
                <a:solidFill>
                  <a:srgbClr val="253046"/>
                </a:solidFill>
                <a:latin typeface="Arial"/>
                <a:cs typeface="Arial"/>
              </a:rPr>
              <a:t>t</a:t>
            </a:r>
            <a:r>
              <a:rPr sz="1200" b="1" spc="-4" dirty="0" smtClean="0">
                <a:solidFill>
                  <a:srgbClr val="253046"/>
                </a:solidFill>
                <a:latin typeface="Arial"/>
                <a:cs typeface="Arial"/>
              </a:rPr>
              <a:t>h</a:t>
            </a:r>
            <a:r>
              <a:rPr sz="1200" b="1" spc="0" dirty="0" smtClean="0">
                <a:solidFill>
                  <a:srgbClr val="253046"/>
                </a:solidFill>
                <a:latin typeface="Arial"/>
                <a:cs typeface="Arial"/>
              </a:rPr>
              <a:t>e</a:t>
            </a:r>
            <a:r>
              <a:rPr sz="1200" b="1" spc="4" dirty="0" smtClean="0">
                <a:solidFill>
                  <a:srgbClr val="253046"/>
                </a:solidFill>
                <a:latin typeface="Arial"/>
                <a:cs typeface="Arial"/>
              </a:rPr>
              <a:t> ac</a:t>
            </a:r>
            <a:r>
              <a:rPr sz="1200" b="1" spc="0" dirty="0" smtClean="0">
                <a:solidFill>
                  <a:srgbClr val="253046"/>
                </a:solidFill>
                <a:latin typeface="Arial"/>
                <a:cs typeface="Arial"/>
              </a:rPr>
              <a:t>t</a:t>
            </a:r>
            <a:r>
              <a:rPr sz="1200" b="1" spc="-4" dirty="0" smtClean="0">
                <a:solidFill>
                  <a:srgbClr val="253046"/>
                </a:solidFill>
                <a:latin typeface="Arial"/>
                <a:cs typeface="Arial"/>
              </a:rPr>
              <a:t>u</a:t>
            </a:r>
            <a:r>
              <a:rPr sz="1200" b="1" spc="4" dirty="0" smtClean="0">
                <a:solidFill>
                  <a:srgbClr val="253046"/>
                </a:solidFill>
                <a:latin typeface="Arial"/>
                <a:cs typeface="Arial"/>
              </a:rPr>
              <a:t>a</a:t>
            </a:r>
            <a:r>
              <a:rPr sz="1200" b="1" spc="0" dirty="0" smtClean="0">
                <a:solidFill>
                  <a:srgbClr val="253046"/>
                </a:solidFill>
                <a:latin typeface="Arial"/>
                <a:cs typeface="Arial"/>
              </a:rPr>
              <a:t>l</a:t>
            </a:r>
            <a:r>
              <a:rPr sz="1200" b="1" spc="-4" dirty="0" smtClean="0">
                <a:solidFill>
                  <a:srgbClr val="253046"/>
                </a:solidFill>
                <a:latin typeface="Arial"/>
                <a:cs typeface="Arial"/>
              </a:rPr>
              <a:t> </a:t>
            </a:r>
            <a:r>
              <a:rPr sz="1200" b="1" spc="0" dirty="0" smtClean="0">
                <a:solidFill>
                  <a:srgbClr val="253046"/>
                </a:solidFill>
                <a:latin typeface="Arial"/>
                <a:cs typeface="Arial"/>
              </a:rPr>
              <a:t>table blo</a:t>
            </a:r>
            <a:r>
              <a:rPr sz="1200" b="1" spc="4" dirty="0" smtClean="0">
                <a:solidFill>
                  <a:srgbClr val="253046"/>
                </a:solidFill>
                <a:latin typeface="Arial"/>
                <a:cs typeface="Arial"/>
              </a:rPr>
              <a:t>ck</a:t>
            </a:r>
            <a:r>
              <a:rPr sz="1200" b="1" spc="0" dirty="0" smtClean="0">
                <a:solidFill>
                  <a:srgbClr val="253046"/>
                </a:solidFill>
                <a:latin typeface="Arial"/>
                <a:cs typeface="Arial"/>
              </a:rPr>
              <a:t>s</a:t>
            </a:r>
            <a:r>
              <a:rPr sz="1200" b="1" spc="-4" dirty="0" smtClean="0">
                <a:solidFill>
                  <a:srgbClr val="253046"/>
                </a:solidFill>
                <a:latin typeface="Arial"/>
                <a:cs typeface="Arial"/>
              </a:rPr>
              <a:t> </a:t>
            </a:r>
            <a:r>
              <a:rPr sz="1200" b="1" spc="0" dirty="0" smtClean="0">
                <a:solidFill>
                  <a:srgbClr val="253046"/>
                </a:solidFill>
                <a:latin typeface="Arial"/>
                <a:cs typeface="Arial"/>
              </a:rPr>
              <a:t>f</a:t>
            </a:r>
            <a:r>
              <a:rPr sz="1200" b="1" spc="-4" dirty="0" smtClean="0">
                <a:solidFill>
                  <a:srgbClr val="253046"/>
                </a:solidFill>
                <a:latin typeface="Arial"/>
                <a:cs typeface="Arial"/>
              </a:rPr>
              <a:t>o</a:t>
            </a:r>
            <a:r>
              <a:rPr sz="1200" b="1" spc="0" dirty="0" smtClean="0">
                <a:solidFill>
                  <a:srgbClr val="253046"/>
                </a:solidFill>
                <a:latin typeface="Arial"/>
                <a:cs typeface="Arial"/>
              </a:rPr>
              <a:t>r the</a:t>
            </a:r>
            <a:r>
              <a:rPr sz="1200" b="1" spc="4" dirty="0" smtClean="0">
                <a:solidFill>
                  <a:srgbClr val="253046"/>
                </a:solidFill>
                <a:latin typeface="Arial"/>
                <a:cs typeface="Arial"/>
              </a:rPr>
              <a:t> </a:t>
            </a:r>
            <a:r>
              <a:rPr sz="1200" b="1" spc="0" dirty="0" smtClean="0">
                <a:solidFill>
                  <a:srgbClr val="253046"/>
                </a:solidFill>
                <a:latin typeface="Arial"/>
                <a:cs typeface="Arial"/>
              </a:rPr>
              <a:t>new</a:t>
            </a:r>
            <a:r>
              <a:rPr sz="1200" b="1" spc="9" dirty="0" smtClean="0">
                <a:solidFill>
                  <a:srgbClr val="253046"/>
                </a:solidFill>
                <a:latin typeface="Arial"/>
                <a:cs typeface="Arial"/>
              </a:rPr>
              <a:t> </a:t>
            </a:r>
            <a:r>
              <a:rPr sz="1200" b="1" spc="0" dirty="0" smtClean="0">
                <a:solidFill>
                  <a:srgbClr val="253046"/>
                </a:solidFill>
                <a:latin typeface="Arial"/>
                <a:cs typeface="Arial"/>
              </a:rPr>
              <a:t>table</a:t>
            </a:r>
            <a:endParaRPr sz="1200">
              <a:latin typeface="Arial"/>
              <a:cs typeface="Arial"/>
            </a:endParaRPr>
          </a:p>
        </p:txBody>
      </p:sp>
      <p:sp>
        <p:nvSpPr>
          <p:cNvPr id="68" name="object 15"/>
          <p:cNvSpPr txBox="1"/>
          <p:nvPr/>
        </p:nvSpPr>
        <p:spPr>
          <a:xfrm>
            <a:off x="461264" y="5355669"/>
            <a:ext cx="1171143" cy="177800"/>
          </a:xfrm>
          <a:prstGeom prst="rect">
            <a:avLst/>
          </a:prstGeom>
        </p:spPr>
        <p:txBody>
          <a:bodyPr wrap="square" lIns="0" tIns="0" rIns="0" bIns="0" rtlCol="0">
            <a:noAutofit/>
          </a:bodyPr>
          <a:lstStyle/>
          <a:p>
            <a:pPr marL="12700">
              <a:lnSpc>
                <a:spcPts val="1325"/>
              </a:lnSpc>
              <a:spcBef>
                <a:spcPts val="66"/>
              </a:spcBef>
            </a:pPr>
            <a:r>
              <a:rPr sz="1200" b="1" spc="4" dirty="0" smtClean="0">
                <a:solidFill>
                  <a:srgbClr val="253046"/>
                </a:solidFill>
                <a:latin typeface="Arial"/>
                <a:cs typeface="Arial"/>
              </a:rPr>
              <a:t>10</a:t>
            </a:r>
            <a:r>
              <a:rPr sz="1200" b="1" spc="0" dirty="0" smtClean="0">
                <a:solidFill>
                  <a:srgbClr val="253046"/>
                </a:solidFill>
                <a:latin typeface="Arial"/>
                <a:cs typeface="Arial"/>
              </a:rPr>
              <a:t>. </a:t>
            </a:r>
            <a:r>
              <a:rPr sz="1200" b="1" u="heavy" spc="0" dirty="0" smtClean="0">
                <a:solidFill>
                  <a:srgbClr val="253046"/>
                </a:solidFill>
                <a:latin typeface="Arial"/>
                <a:cs typeface="Arial"/>
              </a:rPr>
              <a:t>      </a:t>
            </a:r>
            <a:r>
              <a:rPr sz="1200" b="1" spc="-4" dirty="0" smtClean="0">
                <a:solidFill>
                  <a:srgbClr val="253046"/>
                </a:solidFill>
                <a:latin typeface="Arial"/>
                <a:cs typeface="Arial"/>
              </a:rPr>
              <a:t> </a:t>
            </a:r>
            <a:r>
              <a:rPr sz="1200" b="1" spc="0" dirty="0" smtClean="0">
                <a:solidFill>
                  <a:srgbClr val="253046"/>
                </a:solidFill>
                <a:latin typeface="Arial"/>
                <a:cs typeface="Arial"/>
              </a:rPr>
              <a:t>Pha</a:t>
            </a:r>
            <a:r>
              <a:rPr sz="1200" b="1" spc="4" dirty="0" smtClean="0">
                <a:solidFill>
                  <a:srgbClr val="253046"/>
                </a:solidFill>
                <a:latin typeface="Arial"/>
                <a:cs typeface="Arial"/>
              </a:rPr>
              <a:t>s</a:t>
            </a:r>
            <a:r>
              <a:rPr sz="1200" b="1" spc="0" dirty="0" smtClean="0">
                <a:solidFill>
                  <a:srgbClr val="253046"/>
                </a:solidFill>
                <a:latin typeface="Arial"/>
                <a:cs typeface="Arial"/>
              </a:rPr>
              <a:t>e</a:t>
            </a:r>
            <a:r>
              <a:rPr sz="1200" b="1" spc="-29" dirty="0" smtClean="0">
                <a:solidFill>
                  <a:srgbClr val="253046"/>
                </a:solidFill>
                <a:latin typeface="Arial"/>
                <a:cs typeface="Arial"/>
              </a:rPr>
              <a:t> </a:t>
            </a:r>
            <a:r>
              <a:rPr sz="1200" b="1" spc="0" dirty="0" smtClean="0">
                <a:solidFill>
                  <a:srgbClr val="253046"/>
                </a:solidFill>
                <a:latin typeface="Arial"/>
                <a:cs typeface="Arial"/>
              </a:rPr>
              <a:t>2</a:t>
            </a:r>
            <a:endParaRPr sz="1200">
              <a:latin typeface="Arial"/>
              <a:cs typeface="Arial"/>
            </a:endParaRPr>
          </a:p>
        </p:txBody>
      </p:sp>
      <p:sp>
        <p:nvSpPr>
          <p:cNvPr id="69" name="object 14"/>
          <p:cNvSpPr txBox="1"/>
          <p:nvPr/>
        </p:nvSpPr>
        <p:spPr>
          <a:xfrm>
            <a:off x="3700780" y="5355669"/>
            <a:ext cx="4071620" cy="177800"/>
          </a:xfrm>
          <a:prstGeom prst="rect">
            <a:avLst/>
          </a:prstGeom>
        </p:spPr>
        <p:txBody>
          <a:bodyPr wrap="square" lIns="0" tIns="0" rIns="0" bIns="0" rtlCol="0">
            <a:noAutofit/>
          </a:bodyPr>
          <a:lstStyle/>
          <a:p>
            <a:pPr marL="12700">
              <a:lnSpc>
                <a:spcPts val="1325"/>
              </a:lnSpc>
              <a:spcBef>
                <a:spcPts val="66"/>
              </a:spcBef>
            </a:pPr>
            <a:r>
              <a:rPr sz="1200" b="1" spc="4" dirty="0" smtClean="0">
                <a:solidFill>
                  <a:srgbClr val="253046"/>
                </a:solidFill>
                <a:latin typeface="Arial"/>
                <a:cs typeface="Arial"/>
              </a:rPr>
              <a:t>J</a:t>
            </a:r>
            <a:r>
              <a:rPr sz="1200" b="1" spc="0" dirty="0" smtClean="0">
                <a:solidFill>
                  <a:srgbClr val="253046"/>
                </a:solidFill>
                <a:latin typeface="Arial"/>
                <a:cs typeface="Arial"/>
              </a:rPr>
              <a:t>.</a:t>
            </a:r>
            <a:r>
              <a:rPr sz="1200" b="1" spc="-19" dirty="0" smtClean="0">
                <a:solidFill>
                  <a:srgbClr val="253046"/>
                </a:solidFill>
                <a:latin typeface="Arial"/>
                <a:cs typeface="Arial"/>
              </a:rPr>
              <a:t> </a:t>
            </a:r>
            <a:r>
              <a:rPr sz="1200" b="1" spc="-59" dirty="0" smtClean="0">
                <a:solidFill>
                  <a:srgbClr val="253046"/>
                </a:solidFill>
                <a:latin typeface="Arial"/>
                <a:cs typeface="Arial"/>
              </a:rPr>
              <a:t>T</a:t>
            </a:r>
            <a:r>
              <a:rPr sz="1200" b="1" spc="0" dirty="0" smtClean="0">
                <a:solidFill>
                  <a:srgbClr val="253046"/>
                </a:solidFill>
                <a:latin typeface="Arial"/>
                <a:cs typeface="Arial"/>
              </a:rPr>
              <a:t>r</a:t>
            </a:r>
            <a:r>
              <a:rPr sz="1200" b="1" spc="4" dirty="0" smtClean="0">
                <a:solidFill>
                  <a:srgbClr val="253046"/>
                </a:solidFill>
                <a:latin typeface="Arial"/>
                <a:cs typeface="Arial"/>
              </a:rPr>
              <a:t>a</a:t>
            </a:r>
            <a:r>
              <a:rPr sz="1200" b="1" spc="0" dirty="0" smtClean="0">
                <a:solidFill>
                  <a:srgbClr val="253046"/>
                </a:solidFill>
                <a:latin typeface="Arial"/>
                <a:cs typeface="Arial"/>
              </a:rPr>
              <a:t>nsform</a:t>
            </a:r>
            <a:r>
              <a:rPr sz="1200" b="1" spc="-4" dirty="0" smtClean="0">
                <a:solidFill>
                  <a:srgbClr val="253046"/>
                </a:solidFill>
                <a:latin typeface="Arial"/>
                <a:cs typeface="Arial"/>
              </a:rPr>
              <a:t> </a:t>
            </a:r>
            <a:r>
              <a:rPr sz="1200" b="1" spc="0" dirty="0" smtClean="0">
                <a:solidFill>
                  <a:srgbClr val="253046"/>
                </a:solidFill>
                <a:latin typeface="Arial"/>
                <a:cs typeface="Arial"/>
              </a:rPr>
              <a:t>one</a:t>
            </a:r>
            <a:r>
              <a:rPr sz="1200" b="1" spc="4" dirty="0" smtClean="0">
                <a:solidFill>
                  <a:srgbClr val="253046"/>
                </a:solidFill>
                <a:latin typeface="Arial"/>
                <a:cs typeface="Arial"/>
              </a:rPr>
              <a:t> </a:t>
            </a:r>
            <a:r>
              <a:rPr sz="1200" b="1" spc="0" dirty="0" smtClean="0">
                <a:solidFill>
                  <a:srgbClr val="253046"/>
                </a:solidFill>
                <a:latin typeface="Arial"/>
                <a:cs typeface="Arial"/>
              </a:rPr>
              <a:t>data</a:t>
            </a:r>
            <a:r>
              <a:rPr sz="1200" b="1" spc="-4" dirty="0" smtClean="0">
                <a:solidFill>
                  <a:srgbClr val="253046"/>
                </a:solidFill>
                <a:latin typeface="Arial"/>
                <a:cs typeface="Arial"/>
              </a:rPr>
              <a:t> </a:t>
            </a:r>
            <a:r>
              <a:rPr sz="1200" b="1" spc="0" dirty="0" smtClean="0">
                <a:solidFill>
                  <a:srgbClr val="253046"/>
                </a:solidFill>
                <a:latin typeface="Arial"/>
                <a:cs typeface="Arial"/>
              </a:rPr>
              <a:t>t</a:t>
            </a:r>
            <a:r>
              <a:rPr sz="1200" b="1" spc="-34" dirty="0" smtClean="0">
                <a:solidFill>
                  <a:srgbClr val="253046"/>
                </a:solidFill>
                <a:latin typeface="Arial"/>
                <a:cs typeface="Arial"/>
              </a:rPr>
              <a:t>y</a:t>
            </a:r>
            <a:r>
              <a:rPr sz="1200" b="1" spc="0" dirty="0" smtClean="0">
                <a:solidFill>
                  <a:srgbClr val="253046"/>
                </a:solidFill>
                <a:latin typeface="Arial"/>
                <a:cs typeface="Arial"/>
              </a:rPr>
              <a:t>pe</a:t>
            </a:r>
            <a:r>
              <a:rPr sz="1200" b="1" spc="39" dirty="0" smtClean="0">
                <a:solidFill>
                  <a:srgbClr val="253046"/>
                </a:solidFill>
                <a:latin typeface="Arial"/>
                <a:cs typeface="Arial"/>
              </a:rPr>
              <a:t> </a:t>
            </a:r>
            <a:r>
              <a:rPr sz="1200" b="1" spc="0" dirty="0" smtClean="0">
                <a:solidFill>
                  <a:srgbClr val="253046"/>
                </a:solidFill>
                <a:latin typeface="Arial"/>
                <a:cs typeface="Arial"/>
              </a:rPr>
              <a:t>to</a:t>
            </a:r>
            <a:r>
              <a:rPr sz="1200" b="1" spc="9" dirty="0" smtClean="0">
                <a:solidFill>
                  <a:srgbClr val="253046"/>
                </a:solidFill>
                <a:latin typeface="Arial"/>
                <a:cs typeface="Arial"/>
              </a:rPr>
              <a:t> </a:t>
            </a:r>
            <a:r>
              <a:rPr sz="1200" b="1" spc="4" dirty="0" smtClean="0">
                <a:solidFill>
                  <a:srgbClr val="253046"/>
                </a:solidFill>
                <a:latin typeface="Arial"/>
                <a:cs typeface="Arial"/>
              </a:rPr>
              <a:t>a</a:t>
            </a:r>
            <a:r>
              <a:rPr sz="1200" b="1" spc="0" dirty="0" smtClean="0">
                <a:solidFill>
                  <a:srgbClr val="253046"/>
                </a:solidFill>
                <a:latin typeface="Arial"/>
                <a:cs typeface="Arial"/>
              </a:rPr>
              <a:t>no</a:t>
            </a:r>
            <a:r>
              <a:rPr sz="1200" b="1" spc="-4" dirty="0" smtClean="0">
                <a:solidFill>
                  <a:srgbClr val="253046"/>
                </a:solidFill>
                <a:latin typeface="Arial"/>
                <a:cs typeface="Arial"/>
              </a:rPr>
              <a:t>t</a:t>
            </a:r>
            <a:r>
              <a:rPr sz="1200" b="1" spc="0" dirty="0" smtClean="0">
                <a:solidFill>
                  <a:srgbClr val="253046"/>
                </a:solidFill>
                <a:latin typeface="Arial"/>
                <a:cs typeface="Arial"/>
              </a:rPr>
              <a:t>he</a:t>
            </a:r>
            <a:r>
              <a:rPr sz="1200" b="1" spc="-54" dirty="0" smtClean="0">
                <a:solidFill>
                  <a:srgbClr val="253046"/>
                </a:solidFill>
                <a:latin typeface="Arial"/>
                <a:cs typeface="Arial"/>
              </a:rPr>
              <a:t>r</a:t>
            </a:r>
            <a:r>
              <a:rPr sz="1200" b="1" spc="0" dirty="0" smtClean="0">
                <a:solidFill>
                  <a:srgbClr val="253046"/>
                </a:solidFill>
                <a:latin typeface="Arial"/>
                <a:cs typeface="Arial"/>
              </a:rPr>
              <a:t>,</a:t>
            </a:r>
            <a:r>
              <a:rPr sz="1200" b="1" spc="-4" dirty="0" smtClean="0">
                <a:solidFill>
                  <a:srgbClr val="253046"/>
                </a:solidFill>
                <a:latin typeface="Arial"/>
                <a:cs typeface="Arial"/>
              </a:rPr>
              <a:t> </a:t>
            </a:r>
            <a:r>
              <a:rPr sz="1200" b="1" spc="0" dirty="0" smtClean="0">
                <a:solidFill>
                  <a:srgbClr val="253046"/>
                </a:solidFill>
                <a:latin typeface="Arial"/>
                <a:cs typeface="Arial"/>
              </a:rPr>
              <a:t>once</a:t>
            </a:r>
            <a:r>
              <a:rPr sz="1200" b="1" spc="4" dirty="0" smtClean="0">
                <a:solidFill>
                  <a:srgbClr val="253046"/>
                </a:solidFill>
                <a:latin typeface="Arial"/>
                <a:cs typeface="Arial"/>
              </a:rPr>
              <a:t> </a:t>
            </a:r>
            <a:r>
              <a:rPr sz="1200" b="1" spc="0" dirty="0" smtClean="0">
                <a:solidFill>
                  <a:srgbClr val="253046"/>
                </a:solidFill>
                <a:latin typeface="Arial"/>
                <a:cs typeface="Arial"/>
              </a:rPr>
              <a:t>p</a:t>
            </a:r>
            <a:r>
              <a:rPr sz="1200" b="1" spc="4" dirty="0" smtClean="0">
                <a:solidFill>
                  <a:srgbClr val="253046"/>
                </a:solidFill>
                <a:latin typeface="Arial"/>
                <a:cs typeface="Arial"/>
              </a:rPr>
              <a:t>e</a:t>
            </a:r>
            <a:r>
              <a:rPr sz="1200" b="1" spc="0" dirty="0" smtClean="0">
                <a:solidFill>
                  <a:srgbClr val="253046"/>
                </a:solidFill>
                <a:latin typeface="Arial"/>
                <a:cs typeface="Arial"/>
              </a:rPr>
              <a:t>r</a:t>
            </a:r>
            <a:r>
              <a:rPr sz="1200" b="1" spc="-4" dirty="0" smtClean="0">
                <a:solidFill>
                  <a:srgbClr val="253046"/>
                </a:solidFill>
                <a:latin typeface="Arial"/>
                <a:cs typeface="Arial"/>
              </a:rPr>
              <a:t> </a:t>
            </a:r>
            <a:r>
              <a:rPr sz="1200" b="1" spc="4" dirty="0" smtClean="0">
                <a:solidFill>
                  <a:srgbClr val="253046"/>
                </a:solidFill>
                <a:latin typeface="Arial"/>
                <a:cs typeface="Arial"/>
              </a:rPr>
              <a:t>c</a:t>
            </a:r>
            <a:r>
              <a:rPr sz="1200" b="1" spc="0" dirty="0" smtClean="0">
                <a:solidFill>
                  <a:srgbClr val="253046"/>
                </a:solidFill>
                <a:latin typeface="Arial"/>
                <a:cs typeface="Arial"/>
              </a:rPr>
              <a:t>olumn</a:t>
            </a:r>
            <a:endParaRPr sz="1200">
              <a:latin typeface="Arial"/>
              <a:cs typeface="Arial"/>
            </a:endParaRPr>
          </a:p>
        </p:txBody>
      </p:sp>
      <p:sp>
        <p:nvSpPr>
          <p:cNvPr id="70" name="object 11"/>
          <p:cNvSpPr txBox="1"/>
          <p:nvPr/>
        </p:nvSpPr>
        <p:spPr>
          <a:xfrm>
            <a:off x="644347" y="2333752"/>
            <a:ext cx="255117" cy="152400"/>
          </a:xfrm>
          <a:prstGeom prst="rect">
            <a:avLst/>
          </a:prstGeom>
        </p:spPr>
        <p:txBody>
          <a:bodyPr wrap="square" lIns="0" tIns="0" rIns="0" bIns="0" rtlCol="0">
            <a:noAutofit/>
          </a:bodyPr>
          <a:lstStyle/>
          <a:p>
            <a:pPr marL="25400">
              <a:lnSpc>
                <a:spcPts val="1000"/>
              </a:lnSpc>
            </a:pPr>
            <a:endParaRPr sz="1000"/>
          </a:p>
        </p:txBody>
      </p:sp>
      <p:sp>
        <p:nvSpPr>
          <p:cNvPr id="71" name="object 10"/>
          <p:cNvSpPr txBox="1"/>
          <p:nvPr/>
        </p:nvSpPr>
        <p:spPr>
          <a:xfrm>
            <a:off x="644347" y="2669032"/>
            <a:ext cx="255117" cy="152400"/>
          </a:xfrm>
          <a:prstGeom prst="rect">
            <a:avLst/>
          </a:prstGeom>
        </p:spPr>
        <p:txBody>
          <a:bodyPr wrap="square" lIns="0" tIns="0" rIns="0" bIns="0" rtlCol="0">
            <a:noAutofit/>
          </a:bodyPr>
          <a:lstStyle/>
          <a:p>
            <a:pPr marL="25400">
              <a:lnSpc>
                <a:spcPts val="1000"/>
              </a:lnSpc>
            </a:pPr>
            <a:endParaRPr sz="1000"/>
          </a:p>
        </p:txBody>
      </p:sp>
      <p:sp>
        <p:nvSpPr>
          <p:cNvPr id="72" name="object 9"/>
          <p:cNvSpPr txBox="1"/>
          <p:nvPr/>
        </p:nvSpPr>
        <p:spPr>
          <a:xfrm>
            <a:off x="644347" y="3004566"/>
            <a:ext cx="255117" cy="152400"/>
          </a:xfrm>
          <a:prstGeom prst="rect">
            <a:avLst/>
          </a:prstGeom>
        </p:spPr>
        <p:txBody>
          <a:bodyPr wrap="square" lIns="0" tIns="0" rIns="0" bIns="0" rtlCol="0">
            <a:noAutofit/>
          </a:bodyPr>
          <a:lstStyle/>
          <a:p>
            <a:pPr marL="25400">
              <a:lnSpc>
                <a:spcPts val="1000"/>
              </a:lnSpc>
            </a:pPr>
            <a:endParaRPr sz="1000"/>
          </a:p>
        </p:txBody>
      </p:sp>
      <p:sp>
        <p:nvSpPr>
          <p:cNvPr id="73" name="object 8"/>
          <p:cNvSpPr txBox="1"/>
          <p:nvPr/>
        </p:nvSpPr>
        <p:spPr>
          <a:xfrm>
            <a:off x="644347" y="3339846"/>
            <a:ext cx="255117" cy="152400"/>
          </a:xfrm>
          <a:prstGeom prst="rect">
            <a:avLst/>
          </a:prstGeom>
        </p:spPr>
        <p:txBody>
          <a:bodyPr wrap="square" lIns="0" tIns="0" rIns="0" bIns="0" rtlCol="0">
            <a:noAutofit/>
          </a:bodyPr>
          <a:lstStyle/>
          <a:p>
            <a:pPr marL="25400">
              <a:lnSpc>
                <a:spcPts val="1000"/>
              </a:lnSpc>
            </a:pPr>
            <a:endParaRPr sz="1000"/>
          </a:p>
        </p:txBody>
      </p:sp>
      <p:sp>
        <p:nvSpPr>
          <p:cNvPr id="74" name="object 7"/>
          <p:cNvSpPr txBox="1"/>
          <p:nvPr/>
        </p:nvSpPr>
        <p:spPr>
          <a:xfrm>
            <a:off x="644347" y="3675126"/>
            <a:ext cx="255117" cy="152400"/>
          </a:xfrm>
          <a:prstGeom prst="rect">
            <a:avLst/>
          </a:prstGeom>
        </p:spPr>
        <p:txBody>
          <a:bodyPr wrap="square" lIns="0" tIns="0" rIns="0" bIns="0" rtlCol="0">
            <a:noAutofit/>
          </a:bodyPr>
          <a:lstStyle/>
          <a:p>
            <a:pPr marL="25400">
              <a:lnSpc>
                <a:spcPts val="1000"/>
              </a:lnSpc>
            </a:pPr>
            <a:endParaRPr sz="1000"/>
          </a:p>
        </p:txBody>
      </p:sp>
      <p:sp>
        <p:nvSpPr>
          <p:cNvPr id="75" name="object 6"/>
          <p:cNvSpPr txBox="1"/>
          <p:nvPr/>
        </p:nvSpPr>
        <p:spPr>
          <a:xfrm>
            <a:off x="644347" y="4010787"/>
            <a:ext cx="255117" cy="152400"/>
          </a:xfrm>
          <a:prstGeom prst="rect">
            <a:avLst/>
          </a:prstGeom>
        </p:spPr>
        <p:txBody>
          <a:bodyPr wrap="square" lIns="0" tIns="0" rIns="0" bIns="0" rtlCol="0">
            <a:noAutofit/>
          </a:bodyPr>
          <a:lstStyle/>
          <a:p>
            <a:pPr marL="25400">
              <a:lnSpc>
                <a:spcPts val="1000"/>
              </a:lnSpc>
            </a:pPr>
            <a:endParaRPr sz="1000"/>
          </a:p>
        </p:txBody>
      </p:sp>
      <p:sp>
        <p:nvSpPr>
          <p:cNvPr id="76" name="object 5"/>
          <p:cNvSpPr txBox="1"/>
          <p:nvPr/>
        </p:nvSpPr>
        <p:spPr>
          <a:xfrm>
            <a:off x="644347" y="4346067"/>
            <a:ext cx="255117" cy="152400"/>
          </a:xfrm>
          <a:prstGeom prst="rect">
            <a:avLst/>
          </a:prstGeom>
        </p:spPr>
        <p:txBody>
          <a:bodyPr wrap="square" lIns="0" tIns="0" rIns="0" bIns="0" rtlCol="0">
            <a:noAutofit/>
          </a:bodyPr>
          <a:lstStyle/>
          <a:p>
            <a:pPr marL="25400">
              <a:lnSpc>
                <a:spcPts val="1000"/>
              </a:lnSpc>
            </a:pPr>
            <a:endParaRPr sz="1000"/>
          </a:p>
        </p:txBody>
      </p:sp>
      <p:sp>
        <p:nvSpPr>
          <p:cNvPr id="77" name="object 4"/>
          <p:cNvSpPr txBox="1"/>
          <p:nvPr/>
        </p:nvSpPr>
        <p:spPr>
          <a:xfrm>
            <a:off x="644347" y="4681347"/>
            <a:ext cx="255117" cy="152400"/>
          </a:xfrm>
          <a:prstGeom prst="rect">
            <a:avLst/>
          </a:prstGeom>
        </p:spPr>
        <p:txBody>
          <a:bodyPr wrap="square" lIns="0" tIns="0" rIns="0" bIns="0" rtlCol="0">
            <a:noAutofit/>
          </a:bodyPr>
          <a:lstStyle/>
          <a:p>
            <a:pPr marL="25400">
              <a:lnSpc>
                <a:spcPts val="1000"/>
              </a:lnSpc>
            </a:pPr>
            <a:endParaRPr sz="1000"/>
          </a:p>
        </p:txBody>
      </p:sp>
      <p:sp>
        <p:nvSpPr>
          <p:cNvPr id="78" name="object 3"/>
          <p:cNvSpPr txBox="1"/>
          <p:nvPr/>
        </p:nvSpPr>
        <p:spPr>
          <a:xfrm>
            <a:off x="644347" y="5016627"/>
            <a:ext cx="255117" cy="152400"/>
          </a:xfrm>
          <a:prstGeom prst="rect">
            <a:avLst/>
          </a:prstGeom>
        </p:spPr>
        <p:txBody>
          <a:bodyPr wrap="square" lIns="0" tIns="0" rIns="0" bIns="0" rtlCol="0">
            <a:noAutofit/>
          </a:bodyPr>
          <a:lstStyle/>
          <a:p>
            <a:pPr marL="25400">
              <a:lnSpc>
                <a:spcPts val="1000"/>
              </a:lnSpc>
            </a:pPr>
            <a:endParaRPr sz="1000"/>
          </a:p>
        </p:txBody>
      </p:sp>
      <p:sp>
        <p:nvSpPr>
          <p:cNvPr id="79" name="object 2"/>
          <p:cNvSpPr txBox="1"/>
          <p:nvPr/>
        </p:nvSpPr>
        <p:spPr>
          <a:xfrm>
            <a:off x="728167" y="5352161"/>
            <a:ext cx="255117" cy="152400"/>
          </a:xfrm>
          <a:prstGeom prst="rect">
            <a:avLst/>
          </a:prstGeom>
        </p:spPr>
        <p:txBody>
          <a:bodyPr wrap="square" lIns="0" tIns="0" rIns="0" bIns="0" rtlCol="0">
            <a:noAutofit/>
          </a:bodyPr>
          <a:lstStyle/>
          <a:p>
            <a:pPr marL="25400">
              <a:lnSpc>
                <a:spcPts val="1000"/>
              </a:lnSpc>
            </a:pPr>
            <a:endParaRPr sz="10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p:cNvSpPr>
            <a:spLocks noGrp="1"/>
          </p:cNvSpPr>
          <p:nvPr>
            <p:ph type="title"/>
          </p:nvPr>
        </p:nvSpPr>
        <p:spPr/>
        <p:txBody>
          <a:bodyPr/>
          <a:lstStyle/>
          <a:p>
            <a:r>
              <a:rPr lang="en-US" dirty="0"/>
              <a:t>Review Question </a:t>
            </a:r>
            <a:r>
              <a:rPr lang="en-US" dirty="0" smtClean="0"/>
              <a:t>Answers</a:t>
            </a:r>
            <a:endParaRPr lang="en-US" dirty="0"/>
          </a:p>
        </p:txBody>
      </p:sp>
      <p:sp>
        <p:nvSpPr>
          <p:cNvPr id="41" name="Content Placeholder 40"/>
          <p:cNvSpPr>
            <a:spLocks noGrp="1"/>
          </p:cNvSpPr>
          <p:nvPr>
            <p:ph idx="1"/>
          </p:nvPr>
        </p:nvSpPr>
        <p:spPr/>
        <p:txBody>
          <a:bodyPr/>
          <a:lstStyle/>
          <a:p>
            <a:r>
              <a:rPr lang="en-US" dirty="0"/>
              <a:t>Match the item in the first column to a corresponding statement in the second column.</a:t>
            </a:r>
          </a:p>
          <a:p>
            <a:endParaRPr lang="en-US" dirty="0"/>
          </a:p>
        </p:txBody>
      </p:sp>
      <p:sp>
        <p:nvSpPr>
          <p:cNvPr id="42" name="object 24"/>
          <p:cNvSpPr txBox="1"/>
          <p:nvPr/>
        </p:nvSpPr>
        <p:spPr>
          <a:xfrm>
            <a:off x="503936" y="2442845"/>
            <a:ext cx="1113840" cy="177800"/>
          </a:xfrm>
          <a:prstGeom prst="rect">
            <a:avLst/>
          </a:prstGeom>
        </p:spPr>
        <p:txBody>
          <a:bodyPr wrap="square" lIns="0" tIns="0" rIns="0" bIns="0" rtlCol="0">
            <a:noAutofit/>
          </a:bodyPr>
          <a:lstStyle/>
          <a:p>
            <a:pPr marL="12700">
              <a:lnSpc>
                <a:spcPts val="1325"/>
              </a:lnSpc>
              <a:spcBef>
                <a:spcPts val="66"/>
              </a:spcBef>
            </a:pPr>
            <a:r>
              <a:rPr sz="1200" b="1" spc="4" dirty="0" smtClean="0">
                <a:solidFill>
                  <a:srgbClr val="253046"/>
                </a:solidFill>
                <a:latin typeface="+mj-lt"/>
                <a:cs typeface="Arial"/>
              </a:rPr>
              <a:t>1</a:t>
            </a:r>
            <a:r>
              <a:rPr sz="1200" b="1" spc="0" dirty="0" smtClean="0">
                <a:solidFill>
                  <a:srgbClr val="253046"/>
                </a:solidFill>
                <a:latin typeface="+mj-lt"/>
                <a:cs typeface="Arial"/>
              </a:rPr>
              <a:t>.</a:t>
            </a:r>
            <a:r>
              <a:rPr sz="1200" b="1" spc="4" dirty="0" smtClean="0">
                <a:solidFill>
                  <a:srgbClr val="253046"/>
                </a:solidFill>
                <a:latin typeface="+mj-lt"/>
                <a:cs typeface="Arial"/>
              </a:rPr>
              <a:t> _</a:t>
            </a:r>
            <a:r>
              <a:rPr sz="1200" b="1" spc="0" dirty="0" smtClean="0">
                <a:solidFill>
                  <a:srgbClr val="B90064"/>
                </a:solidFill>
                <a:latin typeface="+mj-lt"/>
                <a:cs typeface="Arial"/>
              </a:rPr>
              <a:t>C</a:t>
            </a:r>
            <a:r>
              <a:rPr sz="1200" b="1" spc="0" dirty="0" smtClean="0">
                <a:solidFill>
                  <a:srgbClr val="253046"/>
                </a:solidFill>
                <a:latin typeface="+mj-lt"/>
                <a:cs typeface="Arial"/>
              </a:rPr>
              <a:t>_</a:t>
            </a:r>
            <a:r>
              <a:rPr sz="1200" b="1" spc="-14" dirty="0" smtClean="0">
                <a:solidFill>
                  <a:srgbClr val="253046"/>
                </a:solidFill>
                <a:latin typeface="+mj-lt"/>
                <a:cs typeface="Arial"/>
              </a:rPr>
              <a:t> </a:t>
            </a:r>
            <a:r>
              <a:rPr sz="1200" b="1" spc="0" dirty="0" smtClean="0">
                <a:solidFill>
                  <a:srgbClr val="253046"/>
                </a:solidFill>
                <a:latin typeface="+mj-lt"/>
                <a:cs typeface="Arial"/>
              </a:rPr>
              <a:t>Pha</a:t>
            </a:r>
            <a:r>
              <a:rPr sz="1200" b="1" spc="4" dirty="0" smtClean="0">
                <a:solidFill>
                  <a:srgbClr val="253046"/>
                </a:solidFill>
                <a:latin typeface="+mj-lt"/>
                <a:cs typeface="Arial"/>
              </a:rPr>
              <a:t>s</a:t>
            </a:r>
            <a:r>
              <a:rPr sz="1200" b="1" spc="0" dirty="0" smtClean="0">
                <a:solidFill>
                  <a:srgbClr val="253046"/>
                </a:solidFill>
                <a:latin typeface="+mj-lt"/>
                <a:cs typeface="Arial"/>
              </a:rPr>
              <a:t>e</a:t>
            </a:r>
            <a:r>
              <a:rPr sz="1200" b="1" spc="-14" dirty="0" smtClean="0">
                <a:solidFill>
                  <a:srgbClr val="253046"/>
                </a:solidFill>
                <a:latin typeface="+mj-lt"/>
                <a:cs typeface="Arial"/>
              </a:rPr>
              <a:t> </a:t>
            </a:r>
            <a:r>
              <a:rPr sz="1200" b="1" spc="0" dirty="0" smtClean="0">
                <a:solidFill>
                  <a:srgbClr val="253046"/>
                </a:solidFill>
                <a:latin typeface="+mj-lt"/>
                <a:cs typeface="Arial"/>
              </a:rPr>
              <a:t>1</a:t>
            </a:r>
            <a:endParaRPr sz="1200">
              <a:latin typeface="+mj-lt"/>
              <a:cs typeface="Arial"/>
            </a:endParaRPr>
          </a:p>
        </p:txBody>
      </p:sp>
      <p:sp>
        <p:nvSpPr>
          <p:cNvPr id="43" name="object 23"/>
          <p:cNvSpPr txBox="1"/>
          <p:nvPr/>
        </p:nvSpPr>
        <p:spPr>
          <a:xfrm>
            <a:off x="3163570" y="2442845"/>
            <a:ext cx="3418433" cy="177800"/>
          </a:xfrm>
          <a:prstGeom prst="rect">
            <a:avLst/>
          </a:prstGeom>
        </p:spPr>
        <p:txBody>
          <a:bodyPr wrap="square" lIns="0" tIns="0" rIns="0" bIns="0" rtlCol="0">
            <a:noAutofit/>
          </a:bodyPr>
          <a:lstStyle/>
          <a:p>
            <a:pPr marL="12700">
              <a:lnSpc>
                <a:spcPts val="1325"/>
              </a:lnSpc>
              <a:spcBef>
                <a:spcPts val="66"/>
              </a:spcBef>
            </a:pPr>
            <a:r>
              <a:rPr sz="1200" b="1" spc="-39" dirty="0" smtClean="0">
                <a:solidFill>
                  <a:srgbClr val="253046"/>
                </a:solidFill>
                <a:latin typeface="+mj-lt"/>
                <a:cs typeface="Arial"/>
              </a:rPr>
              <a:t>A</a:t>
            </a:r>
            <a:r>
              <a:rPr sz="1200" b="1" spc="0" dirty="0" smtClean="0">
                <a:solidFill>
                  <a:srgbClr val="253046"/>
                </a:solidFill>
                <a:latin typeface="+mj-lt"/>
                <a:cs typeface="Arial"/>
              </a:rPr>
              <a:t>.</a:t>
            </a:r>
            <a:r>
              <a:rPr sz="1200" b="1" spc="29" dirty="0" smtClean="0">
                <a:solidFill>
                  <a:srgbClr val="253046"/>
                </a:solidFill>
                <a:latin typeface="+mj-lt"/>
                <a:cs typeface="Arial"/>
              </a:rPr>
              <a:t> </a:t>
            </a:r>
            <a:r>
              <a:rPr sz="1200" b="1" spc="-4" dirty="0" smtClean="0">
                <a:solidFill>
                  <a:srgbClr val="253046"/>
                </a:solidFill>
                <a:latin typeface="+mj-lt"/>
                <a:cs typeface="Arial"/>
              </a:rPr>
              <a:t>M</a:t>
            </a:r>
            <a:r>
              <a:rPr sz="1200" b="1" spc="0" dirty="0" smtClean="0">
                <a:solidFill>
                  <a:srgbClr val="253046"/>
                </a:solidFill>
                <a:latin typeface="+mj-lt"/>
                <a:cs typeface="Arial"/>
              </a:rPr>
              <a:t>ight</a:t>
            </a:r>
            <a:r>
              <a:rPr sz="1200" b="1" spc="24" dirty="0" smtClean="0">
                <a:solidFill>
                  <a:srgbClr val="253046"/>
                </a:solidFill>
                <a:latin typeface="+mj-lt"/>
                <a:cs typeface="Arial"/>
              </a:rPr>
              <a:t> </a:t>
            </a:r>
            <a:r>
              <a:rPr sz="1200" b="1" spc="0" dirty="0" smtClean="0">
                <a:solidFill>
                  <a:srgbClr val="253046"/>
                </a:solidFill>
                <a:latin typeface="+mj-lt"/>
                <a:cs typeface="Arial"/>
              </a:rPr>
              <a:t>be</a:t>
            </a:r>
            <a:r>
              <a:rPr sz="1200" b="1" spc="4" dirty="0" smtClean="0">
                <a:solidFill>
                  <a:srgbClr val="253046"/>
                </a:solidFill>
                <a:latin typeface="+mj-lt"/>
                <a:cs typeface="Arial"/>
              </a:rPr>
              <a:t> </a:t>
            </a:r>
            <a:r>
              <a:rPr sz="1200" b="1" spc="0" dirty="0" smtClean="0">
                <a:solidFill>
                  <a:srgbClr val="253046"/>
                </a:solidFill>
                <a:latin typeface="+mj-lt"/>
                <a:cs typeface="Arial"/>
              </a:rPr>
              <a:t>us</a:t>
            </a:r>
            <a:r>
              <a:rPr sz="1200" b="1" spc="4" dirty="0" smtClean="0">
                <a:solidFill>
                  <a:srgbClr val="253046"/>
                </a:solidFill>
                <a:latin typeface="+mj-lt"/>
                <a:cs typeface="Arial"/>
              </a:rPr>
              <a:t>e</a:t>
            </a:r>
            <a:r>
              <a:rPr sz="1200" b="1" spc="0" dirty="0" smtClean="0">
                <a:solidFill>
                  <a:srgbClr val="253046"/>
                </a:solidFill>
                <a:latin typeface="+mj-lt"/>
                <a:cs typeface="Arial"/>
              </a:rPr>
              <a:t>d</a:t>
            </a:r>
            <a:r>
              <a:rPr sz="1200" b="1" spc="-9" dirty="0" smtClean="0">
                <a:solidFill>
                  <a:srgbClr val="253046"/>
                </a:solidFill>
                <a:latin typeface="+mj-lt"/>
                <a:cs typeface="Arial"/>
              </a:rPr>
              <a:t> </a:t>
            </a:r>
            <a:r>
              <a:rPr sz="1200" b="1" spc="0" dirty="0" smtClean="0">
                <a:solidFill>
                  <a:srgbClr val="253046"/>
                </a:solidFill>
                <a:latin typeface="+mj-lt"/>
                <a:cs typeface="Arial"/>
              </a:rPr>
              <a:t>if</a:t>
            </a:r>
            <a:r>
              <a:rPr sz="1200" b="1" spc="14" dirty="0" smtClean="0">
                <a:solidFill>
                  <a:srgbClr val="253046"/>
                </a:solidFill>
                <a:latin typeface="+mj-lt"/>
                <a:cs typeface="Arial"/>
              </a:rPr>
              <a:t> </a:t>
            </a:r>
            <a:r>
              <a:rPr sz="1200" b="1" spc="0" dirty="0" smtClean="0">
                <a:solidFill>
                  <a:srgbClr val="253046"/>
                </a:solidFill>
                <a:latin typeface="+mj-lt"/>
                <a:cs typeface="Arial"/>
              </a:rPr>
              <a:t>a</a:t>
            </a:r>
            <a:r>
              <a:rPr sz="1200" b="1" spc="-4" dirty="0" smtClean="0">
                <a:solidFill>
                  <a:srgbClr val="253046"/>
                </a:solidFill>
                <a:latin typeface="+mj-lt"/>
                <a:cs typeface="Arial"/>
              </a:rPr>
              <a:t> </a:t>
            </a:r>
            <a:r>
              <a:rPr sz="1200" b="1" spc="0" dirty="0" smtClean="0">
                <a:solidFill>
                  <a:srgbClr val="253046"/>
                </a:solidFill>
                <a:latin typeface="+mj-lt"/>
                <a:cs typeface="Arial"/>
              </a:rPr>
              <a:t>z</a:t>
            </a:r>
            <a:r>
              <a:rPr sz="1200" b="1" spc="4" dirty="0" smtClean="0">
                <a:solidFill>
                  <a:srgbClr val="253046"/>
                </a:solidFill>
                <a:latin typeface="+mj-lt"/>
                <a:cs typeface="Arial"/>
              </a:rPr>
              <a:t>e</a:t>
            </a:r>
            <a:r>
              <a:rPr sz="1200" b="1" spc="0" dirty="0" smtClean="0">
                <a:solidFill>
                  <a:srgbClr val="253046"/>
                </a:solidFill>
                <a:latin typeface="+mj-lt"/>
                <a:cs typeface="Arial"/>
              </a:rPr>
              <a:t>ro</a:t>
            </a:r>
            <a:r>
              <a:rPr sz="1200" b="1" spc="-9" dirty="0" smtClean="0">
                <a:solidFill>
                  <a:srgbClr val="253046"/>
                </a:solidFill>
                <a:latin typeface="+mj-lt"/>
                <a:cs typeface="Arial"/>
              </a:rPr>
              <a:t> </a:t>
            </a:r>
            <a:r>
              <a:rPr sz="1200" b="1" spc="0" dirty="0" smtClean="0">
                <a:solidFill>
                  <a:srgbClr val="253046"/>
                </a:solidFill>
                <a:latin typeface="+mj-lt"/>
                <a:cs typeface="Arial"/>
              </a:rPr>
              <a:t>date</a:t>
            </a:r>
            <a:r>
              <a:rPr sz="1200" b="1" spc="4" dirty="0" smtClean="0">
                <a:solidFill>
                  <a:srgbClr val="253046"/>
                </a:solidFill>
                <a:latin typeface="+mj-lt"/>
                <a:cs typeface="Arial"/>
              </a:rPr>
              <a:t> ca</a:t>
            </a:r>
            <a:r>
              <a:rPr sz="1200" b="1" spc="0" dirty="0" smtClean="0">
                <a:solidFill>
                  <a:srgbClr val="253046"/>
                </a:solidFill>
                <a:latin typeface="+mj-lt"/>
                <a:cs typeface="Arial"/>
              </a:rPr>
              <a:t>us</a:t>
            </a:r>
            <a:r>
              <a:rPr sz="1200" b="1" spc="4" dirty="0" smtClean="0">
                <a:solidFill>
                  <a:srgbClr val="253046"/>
                </a:solidFill>
                <a:latin typeface="+mj-lt"/>
                <a:cs typeface="Arial"/>
              </a:rPr>
              <a:t>e</a:t>
            </a:r>
            <a:r>
              <a:rPr sz="1200" b="1" spc="0" dirty="0" smtClean="0">
                <a:solidFill>
                  <a:srgbClr val="253046"/>
                </a:solidFill>
                <a:latin typeface="+mj-lt"/>
                <a:cs typeface="Arial"/>
              </a:rPr>
              <a:t>s</a:t>
            </a:r>
            <a:r>
              <a:rPr sz="1200" b="1" spc="-39" dirty="0" smtClean="0">
                <a:solidFill>
                  <a:srgbClr val="253046"/>
                </a:solidFill>
                <a:latin typeface="+mj-lt"/>
                <a:cs typeface="Arial"/>
              </a:rPr>
              <a:t> </a:t>
            </a:r>
            <a:r>
              <a:rPr sz="1200" b="1" spc="4" dirty="0" smtClean="0">
                <a:solidFill>
                  <a:srgbClr val="253046"/>
                </a:solidFill>
                <a:latin typeface="+mj-lt"/>
                <a:cs typeface="Arial"/>
              </a:rPr>
              <a:t>a</a:t>
            </a:r>
            <a:r>
              <a:rPr sz="1200" b="1" spc="0" dirty="0" smtClean="0">
                <a:solidFill>
                  <a:srgbClr val="253046"/>
                </a:solidFill>
                <a:latin typeface="+mj-lt"/>
                <a:cs typeface="Arial"/>
              </a:rPr>
              <a:t>n </a:t>
            </a:r>
            <a:r>
              <a:rPr sz="1200" b="1" spc="4" dirty="0" smtClean="0">
                <a:solidFill>
                  <a:srgbClr val="253046"/>
                </a:solidFill>
                <a:latin typeface="+mj-lt"/>
                <a:cs typeface="Arial"/>
              </a:rPr>
              <a:t>e</a:t>
            </a:r>
            <a:r>
              <a:rPr sz="1200" b="1" spc="0" dirty="0" smtClean="0">
                <a:solidFill>
                  <a:srgbClr val="253046"/>
                </a:solidFill>
                <a:latin typeface="+mj-lt"/>
                <a:cs typeface="Arial"/>
              </a:rPr>
              <a:t>rror</a:t>
            </a:r>
            <a:endParaRPr sz="1200">
              <a:latin typeface="+mj-lt"/>
              <a:cs typeface="Arial"/>
            </a:endParaRPr>
          </a:p>
        </p:txBody>
      </p:sp>
      <p:sp>
        <p:nvSpPr>
          <p:cNvPr id="44" name="object 22"/>
          <p:cNvSpPr txBox="1"/>
          <p:nvPr/>
        </p:nvSpPr>
        <p:spPr>
          <a:xfrm>
            <a:off x="503936" y="2778125"/>
            <a:ext cx="1555343" cy="177800"/>
          </a:xfrm>
          <a:prstGeom prst="rect">
            <a:avLst/>
          </a:prstGeom>
        </p:spPr>
        <p:txBody>
          <a:bodyPr wrap="square" lIns="0" tIns="0" rIns="0" bIns="0" rtlCol="0">
            <a:noAutofit/>
          </a:bodyPr>
          <a:lstStyle/>
          <a:p>
            <a:pPr marL="12700">
              <a:lnSpc>
                <a:spcPts val="1325"/>
              </a:lnSpc>
              <a:spcBef>
                <a:spcPts val="66"/>
              </a:spcBef>
            </a:pPr>
            <a:r>
              <a:rPr sz="1200" b="1" spc="4" dirty="0" smtClean="0">
                <a:solidFill>
                  <a:srgbClr val="253046"/>
                </a:solidFill>
                <a:latin typeface="+mj-lt"/>
                <a:cs typeface="Arial"/>
              </a:rPr>
              <a:t>2</a:t>
            </a:r>
            <a:r>
              <a:rPr sz="1200" b="1" spc="0" dirty="0" smtClean="0">
                <a:solidFill>
                  <a:srgbClr val="253046"/>
                </a:solidFill>
                <a:latin typeface="+mj-lt"/>
                <a:cs typeface="Arial"/>
              </a:rPr>
              <a:t>.</a:t>
            </a:r>
            <a:r>
              <a:rPr sz="1200" b="1" spc="4" dirty="0" smtClean="0">
                <a:solidFill>
                  <a:srgbClr val="253046"/>
                </a:solidFill>
                <a:latin typeface="+mj-lt"/>
                <a:cs typeface="Arial"/>
              </a:rPr>
              <a:t> _</a:t>
            </a:r>
            <a:r>
              <a:rPr sz="1200" b="1" spc="0" dirty="0" smtClean="0">
                <a:solidFill>
                  <a:srgbClr val="B90064"/>
                </a:solidFill>
                <a:latin typeface="+mj-lt"/>
                <a:cs typeface="Arial"/>
              </a:rPr>
              <a:t>G</a:t>
            </a:r>
            <a:r>
              <a:rPr sz="1200" b="1" spc="0" dirty="0" smtClean="0">
                <a:solidFill>
                  <a:srgbClr val="253046"/>
                </a:solidFill>
                <a:latin typeface="+mj-lt"/>
                <a:cs typeface="Arial"/>
              </a:rPr>
              <a:t>_</a:t>
            </a:r>
            <a:r>
              <a:rPr sz="1200" b="1" spc="-14" dirty="0" smtClean="0">
                <a:solidFill>
                  <a:srgbClr val="253046"/>
                </a:solidFill>
                <a:latin typeface="+mj-lt"/>
                <a:cs typeface="Arial"/>
              </a:rPr>
              <a:t> </a:t>
            </a:r>
            <a:r>
              <a:rPr sz="1200" b="1" spc="0" dirty="0" smtClean="0">
                <a:solidFill>
                  <a:srgbClr val="253046"/>
                </a:solidFill>
                <a:latin typeface="+mj-lt"/>
                <a:cs typeface="Arial"/>
              </a:rPr>
              <a:t>C</a:t>
            </a:r>
            <a:r>
              <a:rPr sz="1200" b="1" spc="-4" dirty="0" smtClean="0">
                <a:solidFill>
                  <a:srgbClr val="253046"/>
                </a:solidFill>
                <a:latin typeface="+mj-lt"/>
                <a:cs typeface="Arial"/>
              </a:rPr>
              <a:t>H</a:t>
            </a:r>
            <a:r>
              <a:rPr sz="1200" b="1" spc="0" dirty="0" smtClean="0">
                <a:solidFill>
                  <a:srgbClr val="253046"/>
                </a:solidFill>
                <a:latin typeface="+mj-lt"/>
                <a:cs typeface="Arial"/>
              </a:rPr>
              <a:t>EC</a:t>
            </a:r>
            <a:r>
              <a:rPr sz="1200" b="1" spc="-4" dirty="0" smtClean="0">
                <a:solidFill>
                  <a:srgbClr val="253046"/>
                </a:solidFill>
                <a:latin typeface="+mj-lt"/>
                <a:cs typeface="Arial"/>
              </a:rPr>
              <a:t>K</a:t>
            </a:r>
            <a:r>
              <a:rPr sz="1200" b="1" spc="0" dirty="0" smtClean="0">
                <a:solidFill>
                  <a:srgbClr val="253046"/>
                </a:solidFill>
                <a:latin typeface="+mj-lt"/>
                <a:cs typeface="Arial"/>
              </a:rPr>
              <a:t>PO</a:t>
            </a:r>
            <a:r>
              <a:rPr sz="1200" b="1" spc="4" dirty="0" smtClean="0">
                <a:solidFill>
                  <a:srgbClr val="253046"/>
                </a:solidFill>
                <a:latin typeface="+mj-lt"/>
                <a:cs typeface="Arial"/>
              </a:rPr>
              <a:t>I</a:t>
            </a:r>
            <a:r>
              <a:rPr sz="1200" b="1" spc="0" dirty="0" smtClean="0">
                <a:solidFill>
                  <a:srgbClr val="253046"/>
                </a:solidFill>
                <a:latin typeface="+mj-lt"/>
                <a:cs typeface="Arial"/>
              </a:rPr>
              <a:t>NT</a:t>
            </a:r>
            <a:endParaRPr sz="1200" dirty="0">
              <a:latin typeface="+mj-lt"/>
              <a:cs typeface="Arial"/>
            </a:endParaRPr>
          </a:p>
        </p:txBody>
      </p:sp>
      <p:sp>
        <p:nvSpPr>
          <p:cNvPr id="45" name="object 21"/>
          <p:cNvSpPr txBox="1"/>
          <p:nvPr/>
        </p:nvSpPr>
        <p:spPr>
          <a:xfrm>
            <a:off x="3204718" y="2778125"/>
            <a:ext cx="3675075" cy="177800"/>
          </a:xfrm>
          <a:prstGeom prst="rect">
            <a:avLst/>
          </a:prstGeom>
        </p:spPr>
        <p:txBody>
          <a:bodyPr wrap="square" lIns="0" tIns="0" rIns="0" bIns="0" rtlCol="0">
            <a:noAutofit/>
          </a:bodyPr>
          <a:lstStyle/>
          <a:p>
            <a:pPr marL="12700">
              <a:lnSpc>
                <a:spcPts val="1325"/>
              </a:lnSpc>
              <a:spcBef>
                <a:spcPts val="66"/>
              </a:spcBef>
            </a:pPr>
            <a:r>
              <a:rPr sz="1200" b="1" spc="0" dirty="0" smtClean="0">
                <a:solidFill>
                  <a:srgbClr val="253046"/>
                </a:solidFill>
                <a:latin typeface="+mj-lt"/>
                <a:cs typeface="Arial"/>
              </a:rPr>
              <a:t>B. </a:t>
            </a:r>
            <a:r>
              <a:rPr sz="1200" b="1" spc="-84" dirty="0" smtClean="0">
                <a:solidFill>
                  <a:srgbClr val="253046"/>
                </a:solidFill>
                <a:latin typeface="+mj-lt"/>
                <a:cs typeface="Arial"/>
              </a:rPr>
              <a:t>T</a:t>
            </a:r>
            <a:r>
              <a:rPr sz="1200" b="1" spc="4" dirty="0" smtClean="0">
                <a:solidFill>
                  <a:srgbClr val="253046"/>
                </a:solidFill>
                <a:latin typeface="+mj-lt"/>
                <a:cs typeface="Arial"/>
              </a:rPr>
              <a:t>a</a:t>
            </a:r>
            <a:r>
              <a:rPr sz="1200" b="1" spc="0" dirty="0" smtClean="0">
                <a:solidFill>
                  <a:srgbClr val="253046"/>
                </a:solidFill>
                <a:latin typeface="+mj-lt"/>
                <a:cs typeface="Arial"/>
              </a:rPr>
              <a:t>ble</a:t>
            </a:r>
            <a:r>
              <a:rPr sz="1200" b="1" spc="-4" dirty="0" smtClean="0">
                <a:solidFill>
                  <a:srgbClr val="253046"/>
                </a:solidFill>
                <a:latin typeface="+mj-lt"/>
                <a:cs typeface="Arial"/>
              </a:rPr>
              <a:t> </a:t>
            </a:r>
            <a:r>
              <a:rPr sz="1200" b="1" spc="4" dirty="0" smtClean="0">
                <a:solidFill>
                  <a:srgbClr val="253046"/>
                </a:solidFill>
                <a:latin typeface="+mj-lt"/>
                <a:cs typeface="Arial"/>
              </a:rPr>
              <a:t>s</a:t>
            </a:r>
            <a:r>
              <a:rPr sz="1200" b="1" spc="0" dirty="0" smtClean="0">
                <a:solidFill>
                  <a:srgbClr val="253046"/>
                </a:solidFill>
                <a:latin typeface="+mj-lt"/>
                <a:cs typeface="Arial"/>
              </a:rPr>
              <a:t>tatus</a:t>
            </a:r>
            <a:r>
              <a:rPr sz="1200" b="1" spc="-4" dirty="0" smtClean="0">
                <a:solidFill>
                  <a:srgbClr val="253046"/>
                </a:solidFill>
                <a:latin typeface="+mj-lt"/>
                <a:cs typeface="Arial"/>
              </a:rPr>
              <a:t> </a:t>
            </a:r>
            <a:r>
              <a:rPr sz="1200" b="1" spc="0" dirty="0" smtClean="0">
                <a:solidFill>
                  <a:srgbClr val="253046"/>
                </a:solidFill>
                <a:latin typeface="+mj-lt"/>
                <a:cs typeface="Arial"/>
              </a:rPr>
              <a:t>r</a:t>
            </a:r>
            <a:r>
              <a:rPr sz="1200" b="1" spc="4" dirty="0" smtClean="0">
                <a:solidFill>
                  <a:srgbClr val="253046"/>
                </a:solidFill>
                <a:latin typeface="+mj-lt"/>
                <a:cs typeface="Arial"/>
              </a:rPr>
              <a:t>e</a:t>
            </a:r>
            <a:r>
              <a:rPr sz="1200" b="1" spc="0" dirty="0" smtClean="0">
                <a:solidFill>
                  <a:srgbClr val="253046"/>
                </a:solidFill>
                <a:latin typeface="+mj-lt"/>
                <a:cs typeface="Arial"/>
              </a:rPr>
              <a:t>quir</a:t>
            </a:r>
            <a:r>
              <a:rPr sz="1200" b="1" spc="4" dirty="0" smtClean="0">
                <a:solidFill>
                  <a:srgbClr val="253046"/>
                </a:solidFill>
                <a:latin typeface="+mj-lt"/>
                <a:cs typeface="Arial"/>
              </a:rPr>
              <a:t>e</a:t>
            </a:r>
            <a:r>
              <a:rPr sz="1200" b="1" spc="0" dirty="0" smtClean="0">
                <a:solidFill>
                  <a:srgbClr val="253046"/>
                </a:solidFill>
                <a:latin typeface="+mj-lt"/>
                <a:cs typeface="Arial"/>
              </a:rPr>
              <a:t>d</a:t>
            </a:r>
            <a:r>
              <a:rPr sz="1200" b="1" spc="-9" dirty="0" smtClean="0">
                <a:solidFill>
                  <a:srgbClr val="253046"/>
                </a:solidFill>
                <a:latin typeface="+mj-lt"/>
                <a:cs typeface="Arial"/>
              </a:rPr>
              <a:t> </a:t>
            </a:r>
            <a:r>
              <a:rPr sz="1200" b="1" spc="0" dirty="0" smtClean="0">
                <a:solidFill>
                  <a:srgbClr val="253046"/>
                </a:solidFill>
                <a:latin typeface="+mj-lt"/>
                <a:cs typeface="Arial"/>
              </a:rPr>
              <a:t>f</a:t>
            </a:r>
            <a:r>
              <a:rPr sz="1200" b="1" spc="-4" dirty="0" smtClean="0">
                <a:solidFill>
                  <a:srgbClr val="253046"/>
                </a:solidFill>
                <a:latin typeface="+mj-lt"/>
                <a:cs typeface="Arial"/>
              </a:rPr>
              <a:t>o</a:t>
            </a:r>
            <a:r>
              <a:rPr sz="1200" b="1" spc="0" dirty="0" smtClean="0">
                <a:solidFill>
                  <a:srgbClr val="253046"/>
                </a:solidFill>
                <a:latin typeface="+mj-lt"/>
                <a:cs typeface="Arial"/>
              </a:rPr>
              <a:t>r</a:t>
            </a:r>
            <a:r>
              <a:rPr sz="1200" b="1" spc="14" dirty="0" smtClean="0">
                <a:solidFill>
                  <a:srgbClr val="253046"/>
                </a:solidFill>
                <a:latin typeface="+mj-lt"/>
                <a:cs typeface="Arial"/>
              </a:rPr>
              <a:t> </a:t>
            </a:r>
            <a:r>
              <a:rPr sz="1200" b="1" spc="0" dirty="0" smtClean="0">
                <a:solidFill>
                  <a:srgbClr val="253046"/>
                </a:solidFill>
                <a:latin typeface="+mj-lt"/>
                <a:cs typeface="Arial"/>
              </a:rPr>
              <a:t>lo</a:t>
            </a:r>
            <a:r>
              <a:rPr sz="1200" b="1" spc="4" dirty="0" smtClean="0">
                <a:solidFill>
                  <a:srgbClr val="253046"/>
                </a:solidFill>
                <a:latin typeface="+mj-lt"/>
                <a:cs typeface="Arial"/>
              </a:rPr>
              <a:t>a</a:t>
            </a:r>
            <a:r>
              <a:rPr sz="1200" b="1" spc="0" dirty="0" smtClean="0">
                <a:solidFill>
                  <a:srgbClr val="253046"/>
                </a:solidFill>
                <a:latin typeface="+mj-lt"/>
                <a:cs typeface="Arial"/>
              </a:rPr>
              <a:t>ding</a:t>
            </a:r>
            <a:r>
              <a:rPr sz="1200" b="1" spc="14" dirty="0" smtClean="0">
                <a:solidFill>
                  <a:srgbClr val="253046"/>
                </a:solidFill>
                <a:latin typeface="+mj-lt"/>
                <a:cs typeface="Arial"/>
              </a:rPr>
              <a:t> </a:t>
            </a:r>
            <a:r>
              <a:rPr sz="1200" b="1" spc="25" dirty="0" smtClean="0">
                <a:solidFill>
                  <a:srgbClr val="253046"/>
                </a:solidFill>
                <a:latin typeface="+mj-lt"/>
                <a:cs typeface="Arial"/>
              </a:rPr>
              <a:t>w</a:t>
            </a:r>
            <a:r>
              <a:rPr sz="1200" b="1" spc="0" dirty="0" smtClean="0">
                <a:solidFill>
                  <a:srgbClr val="253046"/>
                </a:solidFill>
                <a:latin typeface="+mj-lt"/>
                <a:cs typeface="Arial"/>
              </a:rPr>
              <a:t>ith</a:t>
            </a:r>
            <a:r>
              <a:rPr sz="1200" b="1" spc="-9" dirty="0" smtClean="0">
                <a:solidFill>
                  <a:srgbClr val="253046"/>
                </a:solidFill>
                <a:latin typeface="+mj-lt"/>
                <a:cs typeface="Arial"/>
              </a:rPr>
              <a:t> </a:t>
            </a:r>
            <a:r>
              <a:rPr sz="1200" b="1" spc="0" dirty="0" smtClean="0">
                <a:solidFill>
                  <a:srgbClr val="253046"/>
                </a:solidFill>
                <a:latin typeface="+mj-lt"/>
                <a:cs typeface="Arial"/>
              </a:rPr>
              <a:t>Fa</a:t>
            </a:r>
            <a:r>
              <a:rPr sz="1200" b="1" spc="4" dirty="0" smtClean="0">
                <a:solidFill>
                  <a:srgbClr val="253046"/>
                </a:solidFill>
                <a:latin typeface="+mj-lt"/>
                <a:cs typeface="Arial"/>
              </a:rPr>
              <a:t>s</a:t>
            </a:r>
            <a:r>
              <a:rPr sz="1200" b="1" spc="0" dirty="0" smtClean="0">
                <a:solidFill>
                  <a:srgbClr val="253046"/>
                </a:solidFill>
                <a:latin typeface="+mj-lt"/>
                <a:cs typeface="Arial"/>
              </a:rPr>
              <a:t>t</a:t>
            </a:r>
            <a:r>
              <a:rPr sz="1200" b="1" spc="-4" dirty="0" smtClean="0">
                <a:solidFill>
                  <a:srgbClr val="253046"/>
                </a:solidFill>
                <a:latin typeface="+mj-lt"/>
                <a:cs typeface="Arial"/>
              </a:rPr>
              <a:t>L</a:t>
            </a:r>
            <a:r>
              <a:rPr sz="1200" b="1" spc="0" dirty="0" smtClean="0">
                <a:solidFill>
                  <a:srgbClr val="253046"/>
                </a:solidFill>
                <a:latin typeface="+mj-lt"/>
                <a:cs typeface="Arial"/>
              </a:rPr>
              <a:t>oad</a:t>
            </a:r>
            <a:endParaRPr sz="1200">
              <a:latin typeface="+mj-lt"/>
              <a:cs typeface="Arial"/>
            </a:endParaRPr>
          </a:p>
        </p:txBody>
      </p:sp>
      <p:sp>
        <p:nvSpPr>
          <p:cNvPr id="46" name="object 20"/>
          <p:cNvSpPr txBox="1"/>
          <p:nvPr/>
        </p:nvSpPr>
        <p:spPr>
          <a:xfrm>
            <a:off x="503936" y="3113405"/>
            <a:ext cx="1665833" cy="177800"/>
          </a:xfrm>
          <a:prstGeom prst="rect">
            <a:avLst/>
          </a:prstGeom>
        </p:spPr>
        <p:txBody>
          <a:bodyPr wrap="square" lIns="0" tIns="0" rIns="0" bIns="0" rtlCol="0">
            <a:noAutofit/>
          </a:bodyPr>
          <a:lstStyle/>
          <a:p>
            <a:pPr marL="12700">
              <a:lnSpc>
                <a:spcPts val="1325"/>
              </a:lnSpc>
              <a:spcBef>
                <a:spcPts val="66"/>
              </a:spcBef>
            </a:pPr>
            <a:r>
              <a:rPr sz="1200" b="1" spc="4" dirty="0" smtClean="0">
                <a:solidFill>
                  <a:srgbClr val="253046"/>
                </a:solidFill>
                <a:latin typeface="+mj-lt"/>
                <a:cs typeface="Arial"/>
              </a:rPr>
              <a:t>3</a:t>
            </a:r>
            <a:r>
              <a:rPr sz="1200" b="1" spc="0" dirty="0" smtClean="0">
                <a:solidFill>
                  <a:srgbClr val="253046"/>
                </a:solidFill>
                <a:latin typeface="+mj-lt"/>
                <a:cs typeface="Arial"/>
              </a:rPr>
              <a:t>.</a:t>
            </a:r>
            <a:r>
              <a:rPr sz="1200" b="1" spc="4" dirty="0" smtClean="0">
                <a:solidFill>
                  <a:srgbClr val="253046"/>
                </a:solidFill>
                <a:latin typeface="+mj-lt"/>
                <a:cs typeface="Arial"/>
              </a:rPr>
              <a:t> _</a:t>
            </a:r>
            <a:r>
              <a:rPr sz="1200" b="1" spc="0" dirty="0" smtClean="0">
                <a:solidFill>
                  <a:srgbClr val="B90064"/>
                </a:solidFill>
                <a:latin typeface="+mj-lt"/>
                <a:cs typeface="Arial"/>
              </a:rPr>
              <a:t>H</a:t>
            </a:r>
            <a:r>
              <a:rPr sz="1200" b="1" spc="0" dirty="0" smtClean="0">
                <a:solidFill>
                  <a:srgbClr val="253046"/>
                </a:solidFill>
                <a:latin typeface="+mj-lt"/>
                <a:cs typeface="Arial"/>
              </a:rPr>
              <a:t>_</a:t>
            </a:r>
            <a:r>
              <a:rPr sz="1200" b="1" spc="-14" dirty="0" smtClean="0">
                <a:solidFill>
                  <a:srgbClr val="253046"/>
                </a:solidFill>
                <a:latin typeface="+mj-lt"/>
                <a:cs typeface="Arial"/>
              </a:rPr>
              <a:t> </a:t>
            </a:r>
            <a:r>
              <a:rPr sz="1200" b="1" spc="0" dirty="0" smtClean="0">
                <a:solidFill>
                  <a:srgbClr val="253046"/>
                </a:solidFill>
                <a:latin typeface="+mj-lt"/>
                <a:cs typeface="Arial"/>
              </a:rPr>
              <a:t>ER</a:t>
            </a:r>
            <a:r>
              <a:rPr sz="1200" b="1" spc="-4" dirty="0" smtClean="0">
                <a:solidFill>
                  <a:srgbClr val="253046"/>
                </a:solidFill>
                <a:latin typeface="+mj-lt"/>
                <a:cs typeface="Arial"/>
              </a:rPr>
              <a:t>R</a:t>
            </a:r>
            <a:r>
              <a:rPr sz="1200" b="1" spc="0" dirty="0" smtClean="0">
                <a:solidFill>
                  <a:srgbClr val="253046"/>
                </a:solidFill>
                <a:latin typeface="+mj-lt"/>
                <a:cs typeface="Arial"/>
              </a:rPr>
              <a:t>OR</a:t>
            </a:r>
            <a:r>
              <a:rPr sz="1200" b="1" spc="-84" dirty="0" smtClean="0">
                <a:solidFill>
                  <a:srgbClr val="253046"/>
                </a:solidFill>
                <a:latin typeface="+mj-lt"/>
                <a:cs typeface="Arial"/>
              </a:rPr>
              <a:t>T</a:t>
            </a:r>
            <a:r>
              <a:rPr sz="1200" b="1" spc="-39" dirty="0" smtClean="0">
                <a:solidFill>
                  <a:srgbClr val="253046"/>
                </a:solidFill>
                <a:latin typeface="+mj-lt"/>
                <a:cs typeface="Arial"/>
              </a:rPr>
              <a:t>A</a:t>
            </a:r>
            <a:r>
              <a:rPr sz="1200" b="1" spc="0" dirty="0" smtClean="0">
                <a:solidFill>
                  <a:srgbClr val="253046"/>
                </a:solidFill>
                <a:latin typeface="+mj-lt"/>
                <a:cs typeface="Arial"/>
              </a:rPr>
              <a:t>BLE1</a:t>
            </a:r>
            <a:endParaRPr sz="1200">
              <a:latin typeface="+mj-lt"/>
              <a:cs typeface="Arial"/>
            </a:endParaRPr>
          </a:p>
        </p:txBody>
      </p:sp>
      <p:sp>
        <p:nvSpPr>
          <p:cNvPr id="47" name="object 19"/>
          <p:cNvSpPr txBox="1"/>
          <p:nvPr/>
        </p:nvSpPr>
        <p:spPr>
          <a:xfrm>
            <a:off x="3204718" y="3113405"/>
            <a:ext cx="2795574" cy="177800"/>
          </a:xfrm>
          <a:prstGeom prst="rect">
            <a:avLst/>
          </a:prstGeom>
        </p:spPr>
        <p:txBody>
          <a:bodyPr wrap="square" lIns="0" tIns="0" rIns="0" bIns="0" rtlCol="0">
            <a:noAutofit/>
          </a:bodyPr>
          <a:lstStyle/>
          <a:p>
            <a:pPr marL="12700">
              <a:lnSpc>
                <a:spcPts val="1325"/>
              </a:lnSpc>
              <a:spcBef>
                <a:spcPts val="66"/>
              </a:spcBef>
            </a:pPr>
            <a:r>
              <a:rPr sz="1200" b="1" spc="0" dirty="0" smtClean="0">
                <a:solidFill>
                  <a:srgbClr val="253046"/>
                </a:solidFill>
                <a:latin typeface="+mj-lt"/>
                <a:cs typeface="Arial"/>
              </a:rPr>
              <a:t>C. R</a:t>
            </a:r>
            <a:r>
              <a:rPr sz="1200" b="1" spc="4" dirty="0" smtClean="0">
                <a:solidFill>
                  <a:srgbClr val="253046"/>
                </a:solidFill>
                <a:latin typeface="+mj-lt"/>
                <a:cs typeface="Arial"/>
              </a:rPr>
              <a:t>ec</a:t>
            </a:r>
            <a:r>
              <a:rPr sz="1200" b="1" spc="0" dirty="0" smtClean="0">
                <a:solidFill>
                  <a:srgbClr val="253046"/>
                </a:solidFill>
                <a:latin typeface="+mj-lt"/>
                <a:cs typeface="Arial"/>
              </a:rPr>
              <a:t>ords</a:t>
            </a:r>
            <a:r>
              <a:rPr sz="1200" b="1" spc="-19" dirty="0" smtClean="0">
                <a:solidFill>
                  <a:srgbClr val="253046"/>
                </a:solidFill>
                <a:latin typeface="+mj-lt"/>
                <a:cs typeface="Arial"/>
              </a:rPr>
              <a:t> </a:t>
            </a:r>
            <a:r>
              <a:rPr sz="1200" b="1" spc="25" dirty="0" smtClean="0">
                <a:solidFill>
                  <a:srgbClr val="253046"/>
                </a:solidFill>
                <a:latin typeface="+mj-lt"/>
                <a:cs typeface="Arial"/>
              </a:rPr>
              <a:t>w</a:t>
            </a:r>
            <a:r>
              <a:rPr sz="1200" b="1" spc="0" dirty="0" smtClean="0">
                <a:solidFill>
                  <a:srgbClr val="253046"/>
                </a:solidFill>
                <a:latin typeface="+mj-lt"/>
                <a:cs typeface="Arial"/>
              </a:rPr>
              <a:t>rit</a:t>
            </a:r>
            <a:r>
              <a:rPr sz="1200" b="1" spc="-4" dirty="0" smtClean="0">
                <a:solidFill>
                  <a:srgbClr val="253046"/>
                </a:solidFill>
                <a:latin typeface="+mj-lt"/>
                <a:cs typeface="Arial"/>
              </a:rPr>
              <a:t>t</a:t>
            </a:r>
            <a:r>
              <a:rPr sz="1200" b="1" spc="4" dirty="0" smtClean="0">
                <a:solidFill>
                  <a:srgbClr val="253046"/>
                </a:solidFill>
                <a:latin typeface="+mj-lt"/>
                <a:cs typeface="Arial"/>
              </a:rPr>
              <a:t>e</a:t>
            </a:r>
            <a:r>
              <a:rPr sz="1200" b="1" spc="0" dirty="0" smtClean="0">
                <a:solidFill>
                  <a:srgbClr val="253046"/>
                </a:solidFill>
                <a:latin typeface="+mj-lt"/>
                <a:cs typeface="Arial"/>
              </a:rPr>
              <a:t>n</a:t>
            </a:r>
            <a:r>
              <a:rPr sz="1200" b="1" spc="-9" dirty="0" smtClean="0">
                <a:solidFill>
                  <a:srgbClr val="253046"/>
                </a:solidFill>
                <a:latin typeface="+mj-lt"/>
                <a:cs typeface="Arial"/>
              </a:rPr>
              <a:t> </a:t>
            </a:r>
            <a:r>
              <a:rPr sz="1200" b="1" spc="0" dirty="0" smtClean="0">
                <a:solidFill>
                  <a:srgbClr val="253046"/>
                </a:solidFill>
                <a:latin typeface="+mj-lt"/>
                <a:cs typeface="Arial"/>
              </a:rPr>
              <a:t>in un</a:t>
            </a:r>
            <a:r>
              <a:rPr sz="1200" b="1" spc="4" dirty="0" smtClean="0">
                <a:solidFill>
                  <a:srgbClr val="253046"/>
                </a:solidFill>
                <a:latin typeface="+mj-lt"/>
                <a:cs typeface="Arial"/>
              </a:rPr>
              <a:t>s</a:t>
            </a:r>
            <a:r>
              <a:rPr sz="1200" b="1" spc="0" dirty="0" smtClean="0">
                <a:solidFill>
                  <a:srgbClr val="253046"/>
                </a:solidFill>
                <a:latin typeface="+mj-lt"/>
                <a:cs typeface="Arial"/>
              </a:rPr>
              <a:t>orted</a:t>
            </a:r>
            <a:r>
              <a:rPr sz="1200" b="1" spc="14" dirty="0" smtClean="0">
                <a:solidFill>
                  <a:srgbClr val="253046"/>
                </a:solidFill>
                <a:latin typeface="+mj-lt"/>
                <a:cs typeface="Arial"/>
              </a:rPr>
              <a:t> </a:t>
            </a:r>
            <a:r>
              <a:rPr sz="1200" b="1" spc="0" dirty="0" smtClean="0">
                <a:solidFill>
                  <a:srgbClr val="253046"/>
                </a:solidFill>
                <a:latin typeface="+mj-lt"/>
                <a:cs typeface="Arial"/>
              </a:rPr>
              <a:t>blo</a:t>
            </a:r>
            <a:r>
              <a:rPr sz="1200" b="1" spc="4" dirty="0" smtClean="0">
                <a:solidFill>
                  <a:srgbClr val="253046"/>
                </a:solidFill>
                <a:latin typeface="+mj-lt"/>
                <a:cs typeface="Arial"/>
              </a:rPr>
              <a:t>ck</a:t>
            </a:r>
            <a:r>
              <a:rPr sz="1200" b="1" spc="0" dirty="0" smtClean="0">
                <a:solidFill>
                  <a:srgbClr val="253046"/>
                </a:solidFill>
                <a:latin typeface="+mj-lt"/>
                <a:cs typeface="Arial"/>
              </a:rPr>
              <a:t>s</a:t>
            </a:r>
            <a:endParaRPr sz="1200">
              <a:latin typeface="+mj-lt"/>
              <a:cs typeface="Arial"/>
            </a:endParaRPr>
          </a:p>
        </p:txBody>
      </p:sp>
      <p:sp>
        <p:nvSpPr>
          <p:cNvPr id="48" name="object 18"/>
          <p:cNvSpPr txBox="1"/>
          <p:nvPr/>
        </p:nvSpPr>
        <p:spPr>
          <a:xfrm>
            <a:off x="503936" y="3448939"/>
            <a:ext cx="1665833" cy="177800"/>
          </a:xfrm>
          <a:prstGeom prst="rect">
            <a:avLst/>
          </a:prstGeom>
        </p:spPr>
        <p:txBody>
          <a:bodyPr wrap="square" lIns="0" tIns="0" rIns="0" bIns="0" rtlCol="0">
            <a:noAutofit/>
          </a:bodyPr>
          <a:lstStyle/>
          <a:p>
            <a:pPr marL="12700">
              <a:lnSpc>
                <a:spcPts val="1325"/>
              </a:lnSpc>
              <a:spcBef>
                <a:spcPts val="66"/>
              </a:spcBef>
            </a:pPr>
            <a:r>
              <a:rPr sz="1200" b="1" spc="4" dirty="0" smtClean="0">
                <a:solidFill>
                  <a:srgbClr val="253046"/>
                </a:solidFill>
                <a:latin typeface="+mj-lt"/>
                <a:cs typeface="Arial"/>
              </a:rPr>
              <a:t>4</a:t>
            </a:r>
            <a:r>
              <a:rPr sz="1200" b="1" spc="0" dirty="0" smtClean="0">
                <a:solidFill>
                  <a:srgbClr val="253046"/>
                </a:solidFill>
                <a:latin typeface="+mj-lt"/>
                <a:cs typeface="Arial"/>
              </a:rPr>
              <a:t>.</a:t>
            </a:r>
            <a:r>
              <a:rPr sz="1200" b="1" spc="4" dirty="0" smtClean="0">
                <a:solidFill>
                  <a:srgbClr val="253046"/>
                </a:solidFill>
                <a:latin typeface="+mj-lt"/>
                <a:cs typeface="Arial"/>
              </a:rPr>
              <a:t> _</a:t>
            </a:r>
            <a:r>
              <a:rPr sz="1200" b="1" spc="0" dirty="0" smtClean="0">
                <a:solidFill>
                  <a:srgbClr val="B90064"/>
                </a:solidFill>
                <a:latin typeface="+mj-lt"/>
                <a:cs typeface="Arial"/>
              </a:rPr>
              <a:t>D</a:t>
            </a:r>
            <a:r>
              <a:rPr sz="1200" b="1" spc="0" dirty="0" smtClean="0">
                <a:solidFill>
                  <a:srgbClr val="253046"/>
                </a:solidFill>
                <a:latin typeface="+mj-lt"/>
                <a:cs typeface="Arial"/>
              </a:rPr>
              <a:t>_</a:t>
            </a:r>
            <a:r>
              <a:rPr sz="1200" b="1" spc="-14" dirty="0" smtClean="0">
                <a:solidFill>
                  <a:srgbClr val="253046"/>
                </a:solidFill>
                <a:latin typeface="+mj-lt"/>
                <a:cs typeface="Arial"/>
              </a:rPr>
              <a:t> </a:t>
            </a:r>
            <a:r>
              <a:rPr sz="1200" b="1" spc="0" dirty="0" smtClean="0">
                <a:solidFill>
                  <a:srgbClr val="253046"/>
                </a:solidFill>
                <a:latin typeface="+mj-lt"/>
                <a:cs typeface="Arial"/>
              </a:rPr>
              <a:t>ER</a:t>
            </a:r>
            <a:r>
              <a:rPr sz="1200" b="1" spc="-4" dirty="0" smtClean="0">
                <a:solidFill>
                  <a:srgbClr val="253046"/>
                </a:solidFill>
                <a:latin typeface="+mj-lt"/>
                <a:cs typeface="Arial"/>
              </a:rPr>
              <a:t>R</a:t>
            </a:r>
            <a:r>
              <a:rPr sz="1200" b="1" spc="0" dirty="0" smtClean="0">
                <a:solidFill>
                  <a:srgbClr val="253046"/>
                </a:solidFill>
                <a:latin typeface="+mj-lt"/>
                <a:cs typeface="Arial"/>
              </a:rPr>
              <a:t>OR</a:t>
            </a:r>
            <a:r>
              <a:rPr sz="1200" b="1" spc="-84" dirty="0" smtClean="0">
                <a:solidFill>
                  <a:srgbClr val="253046"/>
                </a:solidFill>
                <a:latin typeface="+mj-lt"/>
                <a:cs typeface="Arial"/>
              </a:rPr>
              <a:t>T</a:t>
            </a:r>
            <a:r>
              <a:rPr sz="1200" b="1" spc="-39" dirty="0" smtClean="0">
                <a:solidFill>
                  <a:srgbClr val="253046"/>
                </a:solidFill>
                <a:latin typeface="+mj-lt"/>
                <a:cs typeface="Arial"/>
              </a:rPr>
              <a:t>A</a:t>
            </a:r>
            <a:r>
              <a:rPr sz="1200" b="1" spc="0" dirty="0" smtClean="0">
                <a:solidFill>
                  <a:srgbClr val="253046"/>
                </a:solidFill>
                <a:latin typeface="+mj-lt"/>
                <a:cs typeface="Arial"/>
              </a:rPr>
              <a:t>BLE2</a:t>
            </a:r>
            <a:endParaRPr sz="1200">
              <a:latin typeface="+mj-lt"/>
              <a:cs typeface="Arial"/>
            </a:endParaRPr>
          </a:p>
        </p:txBody>
      </p:sp>
      <p:sp>
        <p:nvSpPr>
          <p:cNvPr id="49" name="object 17"/>
          <p:cNvSpPr txBox="1"/>
          <p:nvPr/>
        </p:nvSpPr>
        <p:spPr>
          <a:xfrm>
            <a:off x="3236772" y="3448939"/>
            <a:ext cx="3368598" cy="177800"/>
          </a:xfrm>
          <a:prstGeom prst="rect">
            <a:avLst/>
          </a:prstGeom>
        </p:spPr>
        <p:txBody>
          <a:bodyPr wrap="square" lIns="0" tIns="0" rIns="0" bIns="0" rtlCol="0">
            <a:noAutofit/>
          </a:bodyPr>
          <a:lstStyle/>
          <a:p>
            <a:pPr marL="12700">
              <a:lnSpc>
                <a:spcPts val="1325"/>
              </a:lnSpc>
              <a:spcBef>
                <a:spcPts val="66"/>
              </a:spcBef>
            </a:pPr>
            <a:r>
              <a:rPr sz="1200" b="1" spc="0" dirty="0" smtClean="0">
                <a:solidFill>
                  <a:srgbClr val="253046"/>
                </a:solidFill>
                <a:latin typeface="+mj-lt"/>
                <a:cs typeface="Arial"/>
              </a:rPr>
              <a:t>D.</a:t>
            </a:r>
            <a:r>
              <a:rPr sz="1200" b="1" spc="4" dirty="0" smtClean="0">
                <a:solidFill>
                  <a:srgbClr val="253046"/>
                </a:solidFill>
                <a:latin typeface="+mj-lt"/>
                <a:cs typeface="Arial"/>
              </a:rPr>
              <a:t> </a:t>
            </a:r>
            <a:r>
              <a:rPr sz="1200" b="1" spc="0" dirty="0" smtClean="0">
                <a:solidFill>
                  <a:srgbClr val="253046"/>
                </a:solidFill>
                <a:latin typeface="+mj-lt"/>
                <a:cs typeface="Arial"/>
              </a:rPr>
              <a:t>Re</a:t>
            </a:r>
            <a:r>
              <a:rPr sz="1200" b="1" spc="4" dirty="0" smtClean="0">
                <a:solidFill>
                  <a:srgbClr val="253046"/>
                </a:solidFill>
                <a:latin typeface="+mj-lt"/>
                <a:cs typeface="Arial"/>
              </a:rPr>
              <a:t>c</a:t>
            </a:r>
            <a:r>
              <a:rPr sz="1200" b="1" spc="0" dirty="0" smtClean="0">
                <a:solidFill>
                  <a:srgbClr val="253046"/>
                </a:solidFill>
                <a:latin typeface="+mj-lt"/>
                <a:cs typeface="Arial"/>
              </a:rPr>
              <a:t>ords</a:t>
            </a:r>
            <a:r>
              <a:rPr sz="1200" b="1" spc="-19" dirty="0" smtClean="0">
                <a:solidFill>
                  <a:srgbClr val="253046"/>
                </a:solidFill>
                <a:latin typeface="+mj-lt"/>
                <a:cs typeface="Arial"/>
              </a:rPr>
              <a:t> </a:t>
            </a:r>
            <a:r>
              <a:rPr sz="1200" b="1" spc="0" dirty="0" smtClean="0">
                <a:solidFill>
                  <a:srgbClr val="253046"/>
                </a:solidFill>
                <a:latin typeface="+mj-lt"/>
                <a:cs typeface="Arial"/>
              </a:rPr>
              <a:t>ro</a:t>
            </a:r>
            <a:r>
              <a:rPr sz="1200" b="1" spc="25" dirty="0" smtClean="0">
                <a:solidFill>
                  <a:srgbClr val="253046"/>
                </a:solidFill>
                <a:latin typeface="+mj-lt"/>
                <a:cs typeface="Arial"/>
              </a:rPr>
              <a:t>w</a:t>
            </a:r>
            <a:r>
              <a:rPr sz="1200" b="1" spc="0" dirty="0" smtClean="0">
                <a:solidFill>
                  <a:srgbClr val="253046"/>
                </a:solidFill>
                <a:latin typeface="+mj-lt"/>
                <a:cs typeface="Arial"/>
              </a:rPr>
              <a:t>s</a:t>
            </a:r>
            <a:r>
              <a:rPr sz="1200" b="1" spc="-14" dirty="0" smtClean="0">
                <a:solidFill>
                  <a:srgbClr val="253046"/>
                </a:solidFill>
                <a:latin typeface="+mj-lt"/>
                <a:cs typeface="Arial"/>
              </a:rPr>
              <a:t> </a:t>
            </a:r>
            <a:r>
              <a:rPr sz="1200" b="1" spc="25" dirty="0" smtClean="0">
                <a:solidFill>
                  <a:srgbClr val="253046"/>
                </a:solidFill>
                <a:latin typeface="+mj-lt"/>
                <a:cs typeface="Arial"/>
              </a:rPr>
              <a:t>w</a:t>
            </a:r>
            <a:r>
              <a:rPr sz="1200" b="1" spc="0" dirty="0" smtClean="0">
                <a:solidFill>
                  <a:srgbClr val="253046"/>
                </a:solidFill>
                <a:latin typeface="+mj-lt"/>
                <a:cs typeface="Arial"/>
              </a:rPr>
              <a:t>ith</a:t>
            </a:r>
            <a:r>
              <a:rPr sz="1200" b="1" spc="-9" dirty="0" smtClean="0">
                <a:solidFill>
                  <a:srgbClr val="253046"/>
                </a:solidFill>
                <a:latin typeface="+mj-lt"/>
                <a:cs typeface="Arial"/>
              </a:rPr>
              <a:t> </a:t>
            </a:r>
            <a:r>
              <a:rPr sz="1200" b="1" spc="0" dirty="0" smtClean="0">
                <a:solidFill>
                  <a:srgbClr val="253046"/>
                </a:solidFill>
                <a:latin typeface="+mj-lt"/>
                <a:cs typeface="Arial"/>
              </a:rPr>
              <a:t>dupli</a:t>
            </a:r>
            <a:r>
              <a:rPr sz="1200" b="1" spc="4" dirty="0" smtClean="0">
                <a:solidFill>
                  <a:srgbClr val="253046"/>
                </a:solidFill>
                <a:latin typeface="+mj-lt"/>
                <a:cs typeface="Arial"/>
              </a:rPr>
              <a:t>ca</a:t>
            </a:r>
            <a:r>
              <a:rPr sz="1200" b="1" spc="0" dirty="0" smtClean="0">
                <a:solidFill>
                  <a:srgbClr val="253046"/>
                </a:solidFill>
                <a:latin typeface="+mj-lt"/>
                <a:cs typeface="Arial"/>
              </a:rPr>
              <a:t>te</a:t>
            </a:r>
            <a:r>
              <a:rPr sz="1200" b="1" spc="-4" dirty="0" smtClean="0">
                <a:solidFill>
                  <a:srgbClr val="253046"/>
                </a:solidFill>
                <a:latin typeface="+mj-lt"/>
                <a:cs typeface="Arial"/>
              </a:rPr>
              <a:t> </a:t>
            </a:r>
            <a:r>
              <a:rPr sz="1200" b="1" spc="-19" dirty="0" smtClean="0">
                <a:solidFill>
                  <a:srgbClr val="253046"/>
                </a:solidFill>
                <a:latin typeface="+mj-lt"/>
                <a:cs typeface="Arial"/>
              </a:rPr>
              <a:t>v</a:t>
            </a:r>
            <a:r>
              <a:rPr sz="1200" b="1" spc="4" dirty="0" smtClean="0">
                <a:solidFill>
                  <a:srgbClr val="253046"/>
                </a:solidFill>
                <a:latin typeface="+mj-lt"/>
                <a:cs typeface="Arial"/>
              </a:rPr>
              <a:t>a</a:t>
            </a:r>
            <a:r>
              <a:rPr sz="1200" b="1" spc="0" dirty="0" smtClean="0">
                <a:solidFill>
                  <a:srgbClr val="253046"/>
                </a:solidFill>
                <a:latin typeface="+mj-lt"/>
                <a:cs typeface="Arial"/>
              </a:rPr>
              <a:t>lu</a:t>
            </a:r>
            <a:r>
              <a:rPr sz="1200" b="1" spc="4" dirty="0" smtClean="0">
                <a:solidFill>
                  <a:srgbClr val="253046"/>
                </a:solidFill>
                <a:latin typeface="+mj-lt"/>
                <a:cs typeface="Arial"/>
              </a:rPr>
              <a:t>e</a:t>
            </a:r>
            <a:r>
              <a:rPr sz="1200" b="1" spc="0" dirty="0" smtClean="0">
                <a:solidFill>
                  <a:srgbClr val="253046"/>
                </a:solidFill>
                <a:latin typeface="+mj-lt"/>
                <a:cs typeface="Arial"/>
              </a:rPr>
              <a:t>s</a:t>
            </a:r>
            <a:r>
              <a:rPr sz="1200" b="1" spc="4" dirty="0" smtClean="0">
                <a:solidFill>
                  <a:srgbClr val="253046"/>
                </a:solidFill>
                <a:latin typeface="+mj-lt"/>
                <a:cs typeface="Arial"/>
              </a:rPr>
              <a:t> </a:t>
            </a:r>
            <a:r>
              <a:rPr sz="1200" b="1" spc="0" dirty="0" smtClean="0">
                <a:solidFill>
                  <a:srgbClr val="253046"/>
                </a:solidFill>
                <a:latin typeface="+mj-lt"/>
                <a:cs typeface="Arial"/>
              </a:rPr>
              <a:t>for UPI</a:t>
            </a:r>
            <a:endParaRPr sz="1200">
              <a:latin typeface="+mj-lt"/>
              <a:cs typeface="Arial"/>
            </a:endParaRPr>
          </a:p>
        </p:txBody>
      </p:sp>
      <p:sp>
        <p:nvSpPr>
          <p:cNvPr id="50" name="object 16"/>
          <p:cNvSpPr txBox="1"/>
          <p:nvPr/>
        </p:nvSpPr>
        <p:spPr>
          <a:xfrm>
            <a:off x="503936" y="3784219"/>
            <a:ext cx="1433728" cy="177800"/>
          </a:xfrm>
          <a:prstGeom prst="rect">
            <a:avLst/>
          </a:prstGeom>
        </p:spPr>
        <p:txBody>
          <a:bodyPr wrap="square" lIns="0" tIns="0" rIns="0" bIns="0" rtlCol="0">
            <a:noAutofit/>
          </a:bodyPr>
          <a:lstStyle/>
          <a:p>
            <a:pPr marL="12700">
              <a:lnSpc>
                <a:spcPts val="1325"/>
              </a:lnSpc>
              <a:spcBef>
                <a:spcPts val="66"/>
              </a:spcBef>
            </a:pPr>
            <a:r>
              <a:rPr sz="1200" b="1" spc="4" dirty="0" smtClean="0">
                <a:solidFill>
                  <a:srgbClr val="253046"/>
                </a:solidFill>
                <a:latin typeface="+mj-lt"/>
                <a:cs typeface="Arial"/>
              </a:rPr>
              <a:t>5</a:t>
            </a:r>
            <a:r>
              <a:rPr sz="1200" b="1" spc="0" dirty="0" smtClean="0">
                <a:solidFill>
                  <a:srgbClr val="253046"/>
                </a:solidFill>
                <a:latin typeface="+mj-lt"/>
                <a:cs typeface="Arial"/>
              </a:rPr>
              <a:t>.</a:t>
            </a:r>
            <a:r>
              <a:rPr sz="1200" b="1" spc="4" dirty="0" smtClean="0">
                <a:solidFill>
                  <a:srgbClr val="253046"/>
                </a:solidFill>
                <a:latin typeface="+mj-lt"/>
                <a:cs typeface="Arial"/>
              </a:rPr>
              <a:t> _</a:t>
            </a:r>
            <a:r>
              <a:rPr sz="1200" b="1" spc="0" dirty="0" smtClean="0">
                <a:solidFill>
                  <a:srgbClr val="B90064"/>
                </a:solidFill>
                <a:latin typeface="+mj-lt"/>
                <a:cs typeface="Arial"/>
              </a:rPr>
              <a:t>B</a:t>
            </a:r>
            <a:r>
              <a:rPr sz="1200" b="1" spc="0" dirty="0" smtClean="0">
                <a:solidFill>
                  <a:srgbClr val="253046"/>
                </a:solidFill>
                <a:latin typeface="+mj-lt"/>
                <a:cs typeface="Arial"/>
              </a:rPr>
              <a:t>_</a:t>
            </a:r>
            <a:r>
              <a:rPr sz="1200" b="1" spc="-14" dirty="0" smtClean="0">
                <a:solidFill>
                  <a:srgbClr val="253046"/>
                </a:solidFill>
                <a:latin typeface="+mj-lt"/>
                <a:cs typeface="Arial"/>
              </a:rPr>
              <a:t> </a:t>
            </a:r>
            <a:r>
              <a:rPr sz="1200" b="1" spc="0" dirty="0" smtClean="0">
                <a:solidFill>
                  <a:srgbClr val="253046"/>
                </a:solidFill>
                <a:latin typeface="+mj-lt"/>
                <a:cs typeface="Arial"/>
              </a:rPr>
              <a:t>Empty</a:t>
            </a:r>
            <a:r>
              <a:rPr sz="1200" b="1" spc="-9" dirty="0" smtClean="0">
                <a:solidFill>
                  <a:srgbClr val="253046"/>
                </a:solidFill>
                <a:latin typeface="+mj-lt"/>
                <a:cs typeface="Arial"/>
              </a:rPr>
              <a:t> </a:t>
            </a:r>
            <a:r>
              <a:rPr sz="1200" b="1" spc="-84" dirty="0" smtClean="0">
                <a:solidFill>
                  <a:srgbClr val="253046"/>
                </a:solidFill>
                <a:latin typeface="+mj-lt"/>
                <a:cs typeface="Arial"/>
              </a:rPr>
              <a:t>T</a:t>
            </a:r>
            <a:r>
              <a:rPr sz="1200" b="1" spc="4" dirty="0" smtClean="0">
                <a:solidFill>
                  <a:srgbClr val="253046"/>
                </a:solidFill>
                <a:latin typeface="+mj-lt"/>
                <a:cs typeface="Arial"/>
              </a:rPr>
              <a:t>a</a:t>
            </a:r>
            <a:r>
              <a:rPr sz="1200" b="1" spc="0" dirty="0" smtClean="0">
                <a:solidFill>
                  <a:srgbClr val="253046"/>
                </a:solidFill>
                <a:latin typeface="+mj-lt"/>
                <a:cs typeface="Arial"/>
              </a:rPr>
              <a:t>ble</a:t>
            </a:r>
            <a:endParaRPr sz="1200">
              <a:latin typeface="+mj-lt"/>
              <a:cs typeface="Arial"/>
            </a:endParaRPr>
          </a:p>
        </p:txBody>
      </p:sp>
      <p:sp>
        <p:nvSpPr>
          <p:cNvPr id="51" name="object 15"/>
          <p:cNvSpPr txBox="1"/>
          <p:nvPr/>
        </p:nvSpPr>
        <p:spPr>
          <a:xfrm>
            <a:off x="3259175" y="3784219"/>
            <a:ext cx="3865118" cy="177800"/>
          </a:xfrm>
          <a:prstGeom prst="rect">
            <a:avLst/>
          </a:prstGeom>
        </p:spPr>
        <p:txBody>
          <a:bodyPr wrap="square" lIns="0" tIns="0" rIns="0" bIns="0" rtlCol="0">
            <a:noAutofit/>
          </a:bodyPr>
          <a:lstStyle/>
          <a:p>
            <a:pPr marL="12700">
              <a:lnSpc>
                <a:spcPts val="1325"/>
              </a:lnSpc>
              <a:spcBef>
                <a:spcPts val="66"/>
              </a:spcBef>
            </a:pPr>
            <a:r>
              <a:rPr sz="1200" b="1" spc="0" dirty="0" smtClean="0">
                <a:solidFill>
                  <a:srgbClr val="253046"/>
                </a:solidFill>
                <a:latin typeface="+mj-lt"/>
                <a:cs typeface="Arial"/>
              </a:rPr>
              <a:t>E.</a:t>
            </a:r>
            <a:r>
              <a:rPr sz="1200" b="1" spc="-4" dirty="0" smtClean="0">
                <a:solidFill>
                  <a:srgbClr val="253046"/>
                </a:solidFill>
                <a:latin typeface="+mj-lt"/>
                <a:cs typeface="Arial"/>
              </a:rPr>
              <a:t> </a:t>
            </a:r>
            <a:r>
              <a:rPr sz="1200" b="1" spc="0" dirty="0" smtClean="0">
                <a:solidFill>
                  <a:srgbClr val="253046"/>
                </a:solidFill>
                <a:latin typeface="+mj-lt"/>
                <a:cs typeface="Arial"/>
              </a:rPr>
              <a:t>Not</a:t>
            </a:r>
            <a:r>
              <a:rPr sz="1200" b="1" spc="4" dirty="0" smtClean="0">
                <a:solidFill>
                  <a:srgbClr val="253046"/>
                </a:solidFill>
                <a:latin typeface="+mj-lt"/>
                <a:cs typeface="Arial"/>
              </a:rPr>
              <a:t> </a:t>
            </a:r>
            <a:r>
              <a:rPr sz="1200" b="1" spc="0" dirty="0" smtClean="0">
                <a:solidFill>
                  <a:srgbClr val="253046"/>
                </a:solidFill>
                <a:latin typeface="+mj-lt"/>
                <a:cs typeface="Arial"/>
              </a:rPr>
              <a:t>pe</a:t>
            </a:r>
            <a:r>
              <a:rPr sz="1200" b="1" spc="4" dirty="0" smtClean="0">
                <a:solidFill>
                  <a:srgbClr val="253046"/>
                </a:solidFill>
                <a:latin typeface="+mj-lt"/>
                <a:cs typeface="Arial"/>
              </a:rPr>
              <a:t>r</a:t>
            </a:r>
            <a:r>
              <a:rPr sz="1200" b="1" spc="0" dirty="0" smtClean="0">
                <a:solidFill>
                  <a:srgbClr val="253046"/>
                </a:solidFill>
                <a:latin typeface="+mj-lt"/>
                <a:cs typeface="Arial"/>
              </a:rPr>
              <a:t>mit</a:t>
            </a:r>
            <a:r>
              <a:rPr sz="1200" b="1" spc="-4" dirty="0" smtClean="0">
                <a:solidFill>
                  <a:srgbClr val="253046"/>
                </a:solidFill>
                <a:latin typeface="+mj-lt"/>
                <a:cs typeface="Arial"/>
              </a:rPr>
              <a:t>t</a:t>
            </a:r>
            <a:r>
              <a:rPr sz="1200" b="1" spc="4" dirty="0" smtClean="0">
                <a:solidFill>
                  <a:srgbClr val="253046"/>
                </a:solidFill>
                <a:latin typeface="+mj-lt"/>
                <a:cs typeface="Arial"/>
              </a:rPr>
              <a:t>e</a:t>
            </a:r>
            <a:r>
              <a:rPr sz="1200" b="1" spc="0" dirty="0" smtClean="0">
                <a:solidFill>
                  <a:srgbClr val="253046"/>
                </a:solidFill>
                <a:latin typeface="+mj-lt"/>
                <a:cs typeface="Arial"/>
              </a:rPr>
              <a:t>d on</a:t>
            </a:r>
            <a:r>
              <a:rPr sz="1200" b="1" spc="14" dirty="0" smtClean="0">
                <a:solidFill>
                  <a:srgbClr val="253046"/>
                </a:solidFill>
                <a:latin typeface="+mj-lt"/>
                <a:cs typeface="Arial"/>
              </a:rPr>
              <a:t> </a:t>
            </a:r>
            <a:r>
              <a:rPr sz="1200" b="1" spc="0" dirty="0" smtClean="0">
                <a:solidFill>
                  <a:srgbClr val="253046"/>
                </a:solidFill>
                <a:latin typeface="+mj-lt"/>
                <a:cs typeface="Arial"/>
              </a:rPr>
              <a:t>table to</a:t>
            </a:r>
            <a:r>
              <a:rPr sz="1200" b="1" spc="9" dirty="0" smtClean="0">
                <a:solidFill>
                  <a:srgbClr val="253046"/>
                </a:solidFill>
                <a:latin typeface="+mj-lt"/>
                <a:cs typeface="Arial"/>
              </a:rPr>
              <a:t> </a:t>
            </a:r>
            <a:r>
              <a:rPr sz="1200" b="1" spc="0" dirty="0" smtClean="0">
                <a:solidFill>
                  <a:srgbClr val="253046"/>
                </a:solidFill>
                <a:latin typeface="+mj-lt"/>
                <a:cs typeface="Arial"/>
              </a:rPr>
              <a:t>be</a:t>
            </a:r>
            <a:r>
              <a:rPr sz="1200" b="1" spc="4" dirty="0" smtClean="0">
                <a:solidFill>
                  <a:srgbClr val="253046"/>
                </a:solidFill>
                <a:latin typeface="+mj-lt"/>
                <a:cs typeface="Arial"/>
              </a:rPr>
              <a:t> </a:t>
            </a:r>
            <a:r>
              <a:rPr sz="1200" b="1" spc="0" dirty="0" smtClean="0">
                <a:solidFill>
                  <a:srgbClr val="253046"/>
                </a:solidFill>
                <a:latin typeface="+mj-lt"/>
                <a:cs typeface="Arial"/>
              </a:rPr>
              <a:t>lo</a:t>
            </a:r>
            <a:r>
              <a:rPr sz="1200" b="1" spc="4" dirty="0" smtClean="0">
                <a:solidFill>
                  <a:srgbClr val="253046"/>
                </a:solidFill>
                <a:latin typeface="+mj-lt"/>
                <a:cs typeface="Arial"/>
              </a:rPr>
              <a:t>a</a:t>
            </a:r>
            <a:r>
              <a:rPr sz="1200" b="1" spc="0" dirty="0" smtClean="0">
                <a:solidFill>
                  <a:srgbClr val="253046"/>
                </a:solidFill>
                <a:latin typeface="+mj-lt"/>
                <a:cs typeface="Arial"/>
              </a:rPr>
              <a:t>ded</a:t>
            </a:r>
            <a:r>
              <a:rPr sz="1200" b="1" spc="4" dirty="0" smtClean="0">
                <a:solidFill>
                  <a:srgbClr val="253046"/>
                </a:solidFill>
                <a:latin typeface="+mj-lt"/>
                <a:cs typeface="Arial"/>
              </a:rPr>
              <a:t> </a:t>
            </a:r>
            <a:r>
              <a:rPr sz="1200" b="1" spc="25" dirty="0" smtClean="0">
                <a:solidFill>
                  <a:srgbClr val="253046"/>
                </a:solidFill>
                <a:latin typeface="+mj-lt"/>
                <a:cs typeface="Arial"/>
              </a:rPr>
              <a:t>w</a:t>
            </a:r>
            <a:r>
              <a:rPr sz="1200" b="1" spc="0" dirty="0" smtClean="0">
                <a:solidFill>
                  <a:srgbClr val="253046"/>
                </a:solidFill>
                <a:latin typeface="+mj-lt"/>
                <a:cs typeface="Arial"/>
              </a:rPr>
              <a:t>ith</a:t>
            </a:r>
            <a:r>
              <a:rPr sz="1200" b="1" spc="-9" dirty="0" smtClean="0">
                <a:solidFill>
                  <a:srgbClr val="253046"/>
                </a:solidFill>
                <a:latin typeface="+mj-lt"/>
                <a:cs typeface="Arial"/>
              </a:rPr>
              <a:t> </a:t>
            </a:r>
            <a:r>
              <a:rPr sz="1200" b="1" spc="0" dirty="0" smtClean="0">
                <a:solidFill>
                  <a:srgbClr val="253046"/>
                </a:solidFill>
                <a:latin typeface="+mj-lt"/>
                <a:cs typeface="Arial"/>
              </a:rPr>
              <a:t>Fa</a:t>
            </a:r>
            <a:r>
              <a:rPr sz="1200" b="1" spc="4" dirty="0" smtClean="0">
                <a:solidFill>
                  <a:srgbClr val="253046"/>
                </a:solidFill>
                <a:latin typeface="+mj-lt"/>
                <a:cs typeface="Arial"/>
              </a:rPr>
              <a:t>s</a:t>
            </a:r>
            <a:r>
              <a:rPr sz="1200" b="1" spc="0" dirty="0" smtClean="0">
                <a:solidFill>
                  <a:srgbClr val="253046"/>
                </a:solidFill>
                <a:latin typeface="+mj-lt"/>
                <a:cs typeface="Arial"/>
              </a:rPr>
              <a:t>t</a:t>
            </a:r>
            <a:r>
              <a:rPr sz="1200" b="1" spc="-4" dirty="0" smtClean="0">
                <a:solidFill>
                  <a:srgbClr val="253046"/>
                </a:solidFill>
                <a:latin typeface="+mj-lt"/>
                <a:cs typeface="Arial"/>
              </a:rPr>
              <a:t>L</a:t>
            </a:r>
            <a:r>
              <a:rPr sz="1200" b="1" spc="0" dirty="0" smtClean="0">
                <a:solidFill>
                  <a:srgbClr val="253046"/>
                </a:solidFill>
                <a:latin typeface="+mj-lt"/>
                <a:cs typeface="Arial"/>
              </a:rPr>
              <a:t>oad</a:t>
            </a:r>
            <a:endParaRPr sz="1200">
              <a:latin typeface="+mj-lt"/>
              <a:cs typeface="Arial"/>
            </a:endParaRPr>
          </a:p>
        </p:txBody>
      </p:sp>
      <p:sp>
        <p:nvSpPr>
          <p:cNvPr id="52" name="object 14"/>
          <p:cNvSpPr txBox="1"/>
          <p:nvPr/>
        </p:nvSpPr>
        <p:spPr>
          <a:xfrm>
            <a:off x="503936" y="4119499"/>
            <a:ext cx="1748891" cy="177800"/>
          </a:xfrm>
          <a:prstGeom prst="rect">
            <a:avLst/>
          </a:prstGeom>
        </p:spPr>
        <p:txBody>
          <a:bodyPr wrap="square" lIns="0" tIns="0" rIns="0" bIns="0" rtlCol="0">
            <a:noAutofit/>
          </a:bodyPr>
          <a:lstStyle/>
          <a:p>
            <a:pPr marL="12700">
              <a:lnSpc>
                <a:spcPts val="1325"/>
              </a:lnSpc>
              <a:spcBef>
                <a:spcPts val="66"/>
              </a:spcBef>
            </a:pPr>
            <a:r>
              <a:rPr sz="1200" b="1" spc="4" dirty="0" smtClean="0">
                <a:solidFill>
                  <a:srgbClr val="253046"/>
                </a:solidFill>
                <a:latin typeface="+mj-lt"/>
                <a:cs typeface="Arial"/>
              </a:rPr>
              <a:t>6</a:t>
            </a:r>
            <a:r>
              <a:rPr sz="1200" b="1" spc="0" dirty="0" smtClean="0">
                <a:solidFill>
                  <a:srgbClr val="253046"/>
                </a:solidFill>
                <a:latin typeface="+mj-lt"/>
                <a:cs typeface="Arial"/>
              </a:rPr>
              <a:t>.</a:t>
            </a:r>
            <a:r>
              <a:rPr sz="1200" b="1" spc="4" dirty="0" smtClean="0">
                <a:solidFill>
                  <a:srgbClr val="253046"/>
                </a:solidFill>
                <a:latin typeface="+mj-lt"/>
                <a:cs typeface="Arial"/>
              </a:rPr>
              <a:t> _</a:t>
            </a:r>
            <a:r>
              <a:rPr sz="1200" b="1" spc="4" dirty="0" smtClean="0">
                <a:solidFill>
                  <a:srgbClr val="B90064"/>
                </a:solidFill>
                <a:latin typeface="+mj-lt"/>
                <a:cs typeface="Arial"/>
              </a:rPr>
              <a:t>E</a:t>
            </a:r>
            <a:r>
              <a:rPr sz="1200" b="1" spc="0" dirty="0" smtClean="0">
                <a:solidFill>
                  <a:srgbClr val="253046"/>
                </a:solidFill>
                <a:latin typeface="+mj-lt"/>
                <a:cs typeface="Arial"/>
              </a:rPr>
              <a:t>_</a:t>
            </a:r>
            <a:r>
              <a:rPr sz="1200" b="1" spc="-14" dirty="0" smtClean="0">
                <a:solidFill>
                  <a:srgbClr val="253046"/>
                </a:solidFill>
                <a:latin typeface="+mj-lt"/>
                <a:cs typeface="Arial"/>
              </a:rPr>
              <a:t> </a:t>
            </a:r>
            <a:r>
              <a:rPr sz="1200" b="1" spc="0" dirty="0" smtClean="0">
                <a:solidFill>
                  <a:srgbClr val="253046"/>
                </a:solidFill>
                <a:latin typeface="+mj-lt"/>
                <a:cs typeface="Arial"/>
              </a:rPr>
              <a:t>S</a:t>
            </a:r>
            <a:r>
              <a:rPr sz="1200" b="1" spc="4" dirty="0" smtClean="0">
                <a:solidFill>
                  <a:srgbClr val="253046"/>
                </a:solidFill>
                <a:latin typeface="+mj-lt"/>
                <a:cs typeface="Arial"/>
              </a:rPr>
              <a:t>ec</a:t>
            </a:r>
            <a:r>
              <a:rPr sz="1200" b="1" spc="0" dirty="0" smtClean="0">
                <a:solidFill>
                  <a:srgbClr val="253046"/>
                </a:solidFill>
                <a:latin typeface="+mj-lt"/>
                <a:cs typeface="Arial"/>
              </a:rPr>
              <a:t>ondary</a:t>
            </a:r>
            <a:r>
              <a:rPr sz="1200" b="1" spc="-29" dirty="0" smtClean="0">
                <a:solidFill>
                  <a:srgbClr val="253046"/>
                </a:solidFill>
                <a:latin typeface="+mj-lt"/>
                <a:cs typeface="Arial"/>
              </a:rPr>
              <a:t> </a:t>
            </a:r>
            <a:r>
              <a:rPr sz="1200" b="1" spc="4" dirty="0" smtClean="0">
                <a:solidFill>
                  <a:srgbClr val="253046"/>
                </a:solidFill>
                <a:latin typeface="+mj-lt"/>
                <a:cs typeface="Arial"/>
              </a:rPr>
              <a:t>I</a:t>
            </a:r>
            <a:r>
              <a:rPr sz="1200" b="1" spc="0" dirty="0" smtClean="0">
                <a:solidFill>
                  <a:srgbClr val="253046"/>
                </a:solidFill>
                <a:latin typeface="+mj-lt"/>
                <a:cs typeface="Arial"/>
              </a:rPr>
              <a:t>ndex</a:t>
            </a:r>
            <a:endParaRPr sz="1200">
              <a:latin typeface="+mj-lt"/>
              <a:cs typeface="Arial"/>
            </a:endParaRPr>
          </a:p>
        </p:txBody>
      </p:sp>
      <p:sp>
        <p:nvSpPr>
          <p:cNvPr id="53" name="object 13"/>
          <p:cNvSpPr txBox="1"/>
          <p:nvPr/>
        </p:nvSpPr>
        <p:spPr>
          <a:xfrm>
            <a:off x="3247390" y="4119499"/>
            <a:ext cx="3307029" cy="177800"/>
          </a:xfrm>
          <a:prstGeom prst="rect">
            <a:avLst/>
          </a:prstGeom>
        </p:spPr>
        <p:txBody>
          <a:bodyPr wrap="square" lIns="0" tIns="0" rIns="0" bIns="0" rtlCol="0">
            <a:noAutofit/>
          </a:bodyPr>
          <a:lstStyle/>
          <a:p>
            <a:pPr marL="12700">
              <a:lnSpc>
                <a:spcPts val="1325"/>
              </a:lnSpc>
              <a:spcBef>
                <a:spcPts val="66"/>
              </a:spcBef>
            </a:pPr>
            <a:r>
              <a:rPr sz="1200" b="1" spc="-134" dirty="0" smtClean="0">
                <a:solidFill>
                  <a:srgbClr val="253046"/>
                </a:solidFill>
                <a:latin typeface="+mj-lt"/>
                <a:cs typeface="Arial"/>
              </a:rPr>
              <a:t>F</a:t>
            </a:r>
            <a:r>
              <a:rPr sz="1200" b="1" spc="0" dirty="0" smtClean="0">
                <a:solidFill>
                  <a:srgbClr val="253046"/>
                </a:solidFill>
                <a:latin typeface="+mj-lt"/>
                <a:cs typeface="Arial"/>
              </a:rPr>
              <a:t>.</a:t>
            </a:r>
            <a:r>
              <a:rPr sz="1200" b="1" spc="14" dirty="0" smtClean="0">
                <a:solidFill>
                  <a:srgbClr val="253046"/>
                </a:solidFill>
                <a:latin typeface="+mj-lt"/>
                <a:cs typeface="Arial"/>
              </a:rPr>
              <a:t> </a:t>
            </a:r>
            <a:r>
              <a:rPr sz="1200" b="1" spc="0" dirty="0" smtClean="0">
                <a:solidFill>
                  <a:srgbClr val="253046"/>
                </a:solidFill>
                <a:latin typeface="+mj-lt"/>
                <a:cs typeface="Arial"/>
              </a:rPr>
              <a:t>Points</a:t>
            </a:r>
            <a:r>
              <a:rPr sz="1200" b="1" spc="4" dirty="0" smtClean="0">
                <a:solidFill>
                  <a:srgbClr val="253046"/>
                </a:solidFill>
                <a:latin typeface="+mj-lt"/>
                <a:cs typeface="Arial"/>
              </a:rPr>
              <a:t> </a:t>
            </a:r>
            <a:r>
              <a:rPr sz="1200" b="1" spc="0" dirty="0" smtClean="0">
                <a:solidFill>
                  <a:srgbClr val="253046"/>
                </a:solidFill>
                <a:latin typeface="+mj-lt"/>
                <a:cs typeface="Arial"/>
              </a:rPr>
              <a:t>Fa</a:t>
            </a:r>
            <a:r>
              <a:rPr sz="1200" b="1" spc="4" dirty="0" smtClean="0">
                <a:solidFill>
                  <a:srgbClr val="253046"/>
                </a:solidFill>
                <a:latin typeface="+mj-lt"/>
                <a:cs typeface="Arial"/>
              </a:rPr>
              <a:t>s</a:t>
            </a:r>
            <a:r>
              <a:rPr sz="1200" b="1" spc="0" dirty="0" smtClean="0">
                <a:solidFill>
                  <a:srgbClr val="253046"/>
                </a:solidFill>
                <a:latin typeface="+mj-lt"/>
                <a:cs typeface="Arial"/>
              </a:rPr>
              <a:t>t</a:t>
            </a:r>
            <a:r>
              <a:rPr sz="1200" b="1" spc="-4" dirty="0" smtClean="0">
                <a:solidFill>
                  <a:srgbClr val="253046"/>
                </a:solidFill>
                <a:latin typeface="+mj-lt"/>
                <a:cs typeface="Arial"/>
              </a:rPr>
              <a:t>L</a:t>
            </a:r>
            <a:r>
              <a:rPr sz="1200" b="1" spc="0" dirty="0" smtClean="0">
                <a:solidFill>
                  <a:srgbClr val="253046"/>
                </a:solidFill>
                <a:latin typeface="+mj-lt"/>
                <a:cs typeface="Arial"/>
              </a:rPr>
              <a:t>oad</a:t>
            </a:r>
            <a:r>
              <a:rPr sz="1200" b="1" spc="4" dirty="0" smtClean="0">
                <a:solidFill>
                  <a:srgbClr val="253046"/>
                </a:solidFill>
                <a:latin typeface="+mj-lt"/>
                <a:cs typeface="Arial"/>
              </a:rPr>
              <a:t> </a:t>
            </a:r>
            <a:r>
              <a:rPr sz="1200" b="1" spc="0" dirty="0" smtClean="0">
                <a:solidFill>
                  <a:srgbClr val="253046"/>
                </a:solidFill>
                <a:latin typeface="+mj-lt"/>
                <a:cs typeface="Arial"/>
              </a:rPr>
              <a:t>to</a:t>
            </a:r>
            <a:r>
              <a:rPr sz="1200" b="1" spc="9" dirty="0" smtClean="0">
                <a:solidFill>
                  <a:srgbClr val="253046"/>
                </a:solidFill>
                <a:latin typeface="+mj-lt"/>
                <a:cs typeface="Arial"/>
              </a:rPr>
              <a:t> </a:t>
            </a:r>
            <a:r>
              <a:rPr sz="1200" b="1" spc="0" dirty="0" smtClean="0">
                <a:solidFill>
                  <a:srgbClr val="253046"/>
                </a:solidFill>
                <a:latin typeface="+mj-lt"/>
                <a:cs typeface="Arial"/>
              </a:rPr>
              <a:t>a</a:t>
            </a:r>
            <a:r>
              <a:rPr sz="1200" b="1" spc="-4" dirty="0" smtClean="0">
                <a:solidFill>
                  <a:srgbClr val="253046"/>
                </a:solidFill>
                <a:latin typeface="+mj-lt"/>
                <a:cs typeface="Arial"/>
              </a:rPr>
              <a:t> </a:t>
            </a:r>
            <a:r>
              <a:rPr sz="1200" b="1" spc="0" dirty="0" smtClean="0">
                <a:solidFill>
                  <a:srgbClr val="253046"/>
                </a:solidFill>
                <a:latin typeface="+mj-lt"/>
                <a:cs typeface="Arial"/>
              </a:rPr>
              <a:t>r</a:t>
            </a:r>
            <a:r>
              <a:rPr sz="1200" b="1" spc="4" dirty="0" smtClean="0">
                <a:solidFill>
                  <a:srgbClr val="253046"/>
                </a:solidFill>
                <a:latin typeface="+mj-lt"/>
                <a:cs typeface="Arial"/>
              </a:rPr>
              <a:t>ec</a:t>
            </a:r>
            <a:r>
              <a:rPr sz="1200" b="1" spc="0" dirty="0" smtClean="0">
                <a:solidFill>
                  <a:srgbClr val="253046"/>
                </a:solidFill>
                <a:latin typeface="+mj-lt"/>
                <a:cs typeface="Arial"/>
              </a:rPr>
              <a:t>ord</a:t>
            </a:r>
            <a:r>
              <a:rPr sz="1200" b="1" spc="-9" dirty="0" smtClean="0">
                <a:solidFill>
                  <a:srgbClr val="253046"/>
                </a:solidFill>
                <a:latin typeface="+mj-lt"/>
                <a:cs typeface="Arial"/>
              </a:rPr>
              <a:t> </a:t>
            </a:r>
            <a:r>
              <a:rPr sz="1200" b="1" spc="0" dirty="0" smtClean="0">
                <a:solidFill>
                  <a:srgbClr val="253046"/>
                </a:solidFill>
                <a:latin typeface="+mj-lt"/>
                <a:cs typeface="Arial"/>
              </a:rPr>
              <a:t>in</a:t>
            </a:r>
            <a:r>
              <a:rPr sz="1200" b="1" spc="14" dirty="0" smtClean="0">
                <a:solidFill>
                  <a:srgbClr val="253046"/>
                </a:solidFill>
                <a:latin typeface="+mj-lt"/>
                <a:cs typeface="Arial"/>
              </a:rPr>
              <a:t> </a:t>
            </a:r>
            <a:r>
              <a:rPr sz="1200" b="1" spc="4" dirty="0" smtClean="0">
                <a:solidFill>
                  <a:srgbClr val="253046"/>
                </a:solidFill>
                <a:latin typeface="+mj-lt"/>
                <a:cs typeface="Arial"/>
              </a:rPr>
              <a:t>a</a:t>
            </a:r>
            <a:r>
              <a:rPr sz="1200" b="1" spc="0" dirty="0" smtClean="0">
                <a:solidFill>
                  <a:srgbClr val="253046"/>
                </a:solidFill>
                <a:latin typeface="+mj-lt"/>
                <a:cs typeface="Arial"/>
              </a:rPr>
              <a:t>n</a:t>
            </a:r>
            <a:r>
              <a:rPr sz="1200" b="1" spc="-9" dirty="0" smtClean="0">
                <a:solidFill>
                  <a:srgbClr val="253046"/>
                </a:solidFill>
                <a:latin typeface="+mj-lt"/>
                <a:cs typeface="Arial"/>
              </a:rPr>
              <a:t> </a:t>
            </a:r>
            <a:r>
              <a:rPr sz="1200" b="1" spc="0" dirty="0" smtClean="0">
                <a:solidFill>
                  <a:srgbClr val="253046"/>
                </a:solidFill>
                <a:latin typeface="+mj-lt"/>
                <a:cs typeface="Arial"/>
              </a:rPr>
              <a:t>input</a:t>
            </a:r>
            <a:r>
              <a:rPr sz="1200" b="1" spc="19" dirty="0" smtClean="0">
                <a:solidFill>
                  <a:srgbClr val="253046"/>
                </a:solidFill>
                <a:latin typeface="+mj-lt"/>
                <a:cs typeface="Arial"/>
              </a:rPr>
              <a:t> </a:t>
            </a:r>
            <a:r>
              <a:rPr sz="1200" b="1" spc="0" dirty="0" smtClean="0">
                <a:solidFill>
                  <a:srgbClr val="253046"/>
                </a:solidFill>
                <a:latin typeface="+mj-lt"/>
                <a:cs typeface="Arial"/>
              </a:rPr>
              <a:t>file</a:t>
            </a:r>
            <a:endParaRPr sz="1200">
              <a:latin typeface="+mj-lt"/>
              <a:cs typeface="Arial"/>
            </a:endParaRPr>
          </a:p>
        </p:txBody>
      </p:sp>
      <p:sp>
        <p:nvSpPr>
          <p:cNvPr id="54" name="object 12"/>
          <p:cNvSpPr txBox="1"/>
          <p:nvPr/>
        </p:nvSpPr>
        <p:spPr>
          <a:xfrm>
            <a:off x="503936" y="4454913"/>
            <a:ext cx="1350194" cy="178104"/>
          </a:xfrm>
          <a:prstGeom prst="rect">
            <a:avLst/>
          </a:prstGeom>
        </p:spPr>
        <p:txBody>
          <a:bodyPr wrap="square" lIns="0" tIns="0" rIns="0" bIns="0" rtlCol="0">
            <a:noAutofit/>
          </a:bodyPr>
          <a:lstStyle/>
          <a:p>
            <a:pPr marL="12700">
              <a:lnSpc>
                <a:spcPts val="1330"/>
              </a:lnSpc>
              <a:spcBef>
                <a:spcPts val="66"/>
              </a:spcBef>
            </a:pPr>
            <a:r>
              <a:rPr sz="1200" b="1" spc="0" dirty="0" smtClean="0">
                <a:solidFill>
                  <a:srgbClr val="253046"/>
                </a:solidFill>
                <a:latin typeface="+mj-lt"/>
                <a:cs typeface="Arial"/>
              </a:rPr>
              <a:t>7.</a:t>
            </a:r>
            <a:r>
              <a:rPr sz="1200" b="1" spc="4" dirty="0" smtClean="0">
                <a:solidFill>
                  <a:srgbClr val="253046"/>
                </a:solidFill>
                <a:latin typeface="+mj-lt"/>
                <a:cs typeface="Arial"/>
              </a:rPr>
              <a:t> _</a:t>
            </a:r>
            <a:r>
              <a:rPr sz="1200" b="1" spc="4" dirty="0" smtClean="0">
                <a:solidFill>
                  <a:srgbClr val="B90064"/>
                </a:solidFill>
                <a:latin typeface="+mj-lt"/>
                <a:cs typeface="Arial"/>
              </a:rPr>
              <a:t>J</a:t>
            </a:r>
            <a:r>
              <a:rPr sz="1200" b="1" spc="0" dirty="0" smtClean="0">
                <a:solidFill>
                  <a:srgbClr val="253046"/>
                </a:solidFill>
                <a:latin typeface="+mj-lt"/>
                <a:cs typeface="Arial"/>
              </a:rPr>
              <a:t>_</a:t>
            </a:r>
            <a:r>
              <a:rPr sz="1200" b="1" spc="-29" dirty="0" smtClean="0">
                <a:solidFill>
                  <a:srgbClr val="253046"/>
                </a:solidFill>
                <a:latin typeface="+mj-lt"/>
                <a:cs typeface="Arial"/>
              </a:rPr>
              <a:t> </a:t>
            </a:r>
            <a:r>
              <a:rPr sz="1200" b="1" spc="-4" dirty="0" smtClean="0">
                <a:solidFill>
                  <a:srgbClr val="253046"/>
                </a:solidFill>
                <a:latin typeface="+mj-lt"/>
                <a:cs typeface="Arial"/>
              </a:rPr>
              <a:t>C</a:t>
            </a:r>
            <a:r>
              <a:rPr sz="1200" b="1" spc="0" dirty="0" smtClean="0">
                <a:solidFill>
                  <a:srgbClr val="253046"/>
                </a:solidFill>
                <a:latin typeface="+mj-lt"/>
                <a:cs typeface="Arial"/>
              </a:rPr>
              <a:t>o</a:t>
            </a:r>
            <a:r>
              <a:rPr sz="1200" b="1" spc="-4" dirty="0" smtClean="0">
                <a:solidFill>
                  <a:srgbClr val="253046"/>
                </a:solidFill>
                <a:latin typeface="+mj-lt"/>
                <a:cs typeface="Arial"/>
              </a:rPr>
              <a:t>n</a:t>
            </a:r>
            <a:r>
              <a:rPr sz="1200" b="1" spc="-19" dirty="0" smtClean="0">
                <a:solidFill>
                  <a:srgbClr val="253046"/>
                </a:solidFill>
                <a:latin typeface="+mj-lt"/>
                <a:cs typeface="Arial"/>
              </a:rPr>
              <a:t>v</a:t>
            </a:r>
            <a:r>
              <a:rPr sz="1200" b="1" spc="0" dirty="0" smtClean="0">
                <a:solidFill>
                  <a:srgbClr val="253046"/>
                </a:solidFill>
                <a:latin typeface="+mj-lt"/>
                <a:cs typeface="Arial"/>
              </a:rPr>
              <a:t>ers</a:t>
            </a:r>
            <a:r>
              <a:rPr sz="1200" b="1" spc="4" dirty="0" smtClean="0">
                <a:solidFill>
                  <a:srgbClr val="253046"/>
                </a:solidFill>
                <a:latin typeface="+mj-lt"/>
                <a:cs typeface="Arial"/>
              </a:rPr>
              <a:t>i</a:t>
            </a:r>
            <a:r>
              <a:rPr sz="1200" b="1" spc="0" dirty="0" smtClean="0">
                <a:solidFill>
                  <a:srgbClr val="253046"/>
                </a:solidFill>
                <a:latin typeface="+mj-lt"/>
                <a:cs typeface="Arial"/>
              </a:rPr>
              <a:t>on</a:t>
            </a:r>
            <a:endParaRPr sz="1200">
              <a:latin typeface="+mj-lt"/>
              <a:cs typeface="Arial"/>
            </a:endParaRPr>
          </a:p>
        </p:txBody>
      </p:sp>
      <p:sp>
        <p:nvSpPr>
          <p:cNvPr id="55" name="object 11"/>
          <p:cNvSpPr txBox="1"/>
          <p:nvPr/>
        </p:nvSpPr>
        <p:spPr>
          <a:xfrm>
            <a:off x="3247390" y="4454913"/>
            <a:ext cx="3812173" cy="178104"/>
          </a:xfrm>
          <a:prstGeom prst="rect">
            <a:avLst/>
          </a:prstGeom>
        </p:spPr>
        <p:txBody>
          <a:bodyPr wrap="square" lIns="0" tIns="0" rIns="0" bIns="0" rtlCol="0">
            <a:noAutofit/>
          </a:bodyPr>
          <a:lstStyle/>
          <a:p>
            <a:pPr marL="12700">
              <a:lnSpc>
                <a:spcPts val="1330"/>
              </a:lnSpc>
              <a:spcBef>
                <a:spcPts val="66"/>
              </a:spcBef>
            </a:pPr>
            <a:r>
              <a:rPr sz="1200" b="1" spc="0" dirty="0" smtClean="0">
                <a:solidFill>
                  <a:srgbClr val="253046"/>
                </a:solidFill>
                <a:latin typeface="+mj-lt"/>
                <a:cs typeface="Arial"/>
              </a:rPr>
              <a:t>G.</a:t>
            </a:r>
            <a:r>
              <a:rPr sz="1200" b="1" spc="14" dirty="0" smtClean="0">
                <a:solidFill>
                  <a:srgbClr val="253046"/>
                </a:solidFill>
                <a:latin typeface="+mj-lt"/>
                <a:cs typeface="Arial"/>
              </a:rPr>
              <a:t> </a:t>
            </a:r>
            <a:r>
              <a:rPr sz="1200" b="1" spc="-4" dirty="0" smtClean="0">
                <a:solidFill>
                  <a:srgbClr val="253046"/>
                </a:solidFill>
                <a:latin typeface="+mj-lt"/>
                <a:cs typeface="Arial"/>
              </a:rPr>
              <a:t>C</a:t>
            </a:r>
            <a:r>
              <a:rPr sz="1200" b="1" spc="0" dirty="0" smtClean="0">
                <a:solidFill>
                  <a:srgbClr val="253046"/>
                </a:solidFill>
                <a:latin typeface="+mj-lt"/>
                <a:cs typeface="Arial"/>
              </a:rPr>
              <a:t>an</a:t>
            </a:r>
            <a:r>
              <a:rPr sz="1200" b="1" spc="-9" dirty="0" smtClean="0">
                <a:solidFill>
                  <a:srgbClr val="253046"/>
                </a:solidFill>
                <a:latin typeface="+mj-lt"/>
                <a:cs typeface="Arial"/>
              </a:rPr>
              <a:t> </a:t>
            </a:r>
            <a:r>
              <a:rPr sz="1200" b="1" spc="0" dirty="0" smtClean="0">
                <a:solidFill>
                  <a:srgbClr val="253046"/>
                </a:solidFill>
                <a:latin typeface="+mj-lt"/>
                <a:cs typeface="Arial"/>
              </a:rPr>
              <a:t>be us</a:t>
            </a:r>
            <a:r>
              <a:rPr sz="1200" b="1" spc="4" dirty="0" smtClean="0">
                <a:solidFill>
                  <a:srgbClr val="253046"/>
                </a:solidFill>
                <a:latin typeface="+mj-lt"/>
                <a:cs typeface="Arial"/>
              </a:rPr>
              <a:t>e</a:t>
            </a:r>
            <a:r>
              <a:rPr sz="1200" b="1" spc="0" dirty="0" smtClean="0">
                <a:solidFill>
                  <a:srgbClr val="253046"/>
                </a:solidFill>
                <a:latin typeface="+mj-lt"/>
                <a:cs typeface="Arial"/>
              </a:rPr>
              <a:t>d </a:t>
            </a:r>
            <a:r>
              <a:rPr sz="1200" b="1" spc="-4" dirty="0" smtClean="0">
                <a:solidFill>
                  <a:srgbClr val="253046"/>
                </a:solidFill>
                <a:latin typeface="+mj-lt"/>
                <a:cs typeface="Arial"/>
              </a:rPr>
              <a:t>t</a:t>
            </a:r>
            <a:r>
              <a:rPr sz="1200" b="1" spc="0" dirty="0" smtClean="0">
                <a:solidFill>
                  <a:srgbClr val="253046"/>
                </a:solidFill>
                <a:latin typeface="+mj-lt"/>
                <a:cs typeface="Arial"/>
              </a:rPr>
              <a:t>o re</a:t>
            </a:r>
            <a:r>
              <a:rPr sz="1200" b="1" spc="4" dirty="0" smtClean="0">
                <a:solidFill>
                  <a:srgbClr val="253046"/>
                </a:solidFill>
                <a:latin typeface="+mj-lt"/>
                <a:cs typeface="Arial"/>
              </a:rPr>
              <a:t>s</a:t>
            </a:r>
            <a:r>
              <a:rPr sz="1200" b="1" spc="-4" dirty="0" smtClean="0">
                <a:solidFill>
                  <a:srgbClr val="253046"/>
                </a:solidFill>
                <a:latin typeface="+mj-lt"/>
                <a:cs typeface="Arial"/>
              </a:rPr>
              <a:t>t</a:t>
            </a:r>
            <a:r>
              <a:rPr sz="1200" b="1" spc="0" dirty="0" smtClean="0">
                <a:solidFill>
                  <a:srgbClr val="253046"/>
                </a:solidFill>
                <a:latin typeface="+mj-lt"/>
                <a:cs typeface="Arial"/>
              </a:rPr>
              <a:t>art</a:t>
            </a:r>
            <a:r>
              <a:rPr sz="1200" b="1" spc="-24" dirty="0" smtClean="0">
                <a:solidFill>
                  <a:srgbClr val="253046"/>
                </a:solidFill>
                <a:latin typeface="+mj-lt"/>
                <a:cs typeface="Arial"/>
              </a:rPr>
              <a:t> </a:t>
            </a:r>
            <a:r>
              <a:rPr sz="1200" b="1" spc="0" dirty="0" smtClean="0">
                <a:solidFill>
                  <a:srgbClr val="253046"/>
                </a:solidFill>
                <a:latin typeface="+mj-lt"/>
                <a:cs typeface="Arial"/>
              </a:rPr>
              <a:t>loading</a:t>
            </a:r>
            <a:r>
              <a:rPr sz="1200" b="1" spc="9" dirty="0" smtClean="0">
                <a:solidFill>
                  <a:srgbClr val="253046"/>
                </a:solidFill>
                <a:latin typeface="+mj-lt"/>
                <a:cs typeface="Arial"/>
              </a:rPr>
              <a:t> </a:t>
            </a:r>
            <a:r>
              <a:rPr sz="1200" b="1" spc="-4" dirty="0" smtClean="0">
                <a:solidFill>
                  <a:srgbClr val="253046"/>
                </a:solidFill>
                <a:latin typeface="+mj-lt"/>
                <a:cs typeface="Arial"/>
              </a:rPr>
              <a:t>f</a:t>
            </a:r>
            <a:r>
              <a:rPr sz="1200" b="1" spc="0" dirty="0" smtClean="0">
                <a:solidFill>
                  <a:srgbClr val="253046"/>
                </a:solidFill>
                <a:latin typeface="+mj-lt"/>
                <a:cs typeface="Arial"/>
              </a:rPr>
              <a:t>rom a gi</a:t>
            </a:r>
            <a:r>
              <a:rPr sz="1200" b="1" spc="-19" dirty="0" smtClean="0">
                <a:solidFill>
                  <a:srgbClr val="253046"/>
                </a:solidFill>
                <a:latin typeface="+mj-lt"/>
                <a:cs typeface="Arial"/>
              </a:rPr>
              <a:t>v</a:t>
            </a:r>
            <a:r>
              <a:rPr sz="1200" b="1" spc="0" dirty="0" smtClean="0">
                <a:solidFill>
                  <a:srgbClr val="253046"/>
                </a:solidFill>
                <a:latin typeface="+mj-lt"/>
                <a:cs typeface="Arial"/>
              </a:rPr>
              <a:t>en</a:t>
            </a:r>
            <a:r>
              <a:rPr sz="1200" b="1" spc="14" dirty="0" smtClean="0">
                <a:solidFill>
                  <a:srgbClr val="253046"/>
                </a:solidFill>
                <a:latin typeface="+mj-lt"/>
                <a:cs typeface="Arial"/>
              </a:rPr>
              <a:t> </a:t>
            </a:r>
            <a:r>
              <a:rPr sz="1200" b="1" spc="0" dirty="0" smtClean="0">
                <a:solidFill>
                  <a:srgbClr val="253046"/>
                </a:solidFill>
                <a:latin typeface="+mj-lt"/>
                <a:cs typeface="Arial"/>
              </a:rPr>
              <a:t>p</a:t>
            </a:r>
            <a:r>
              <a:rPr sz="1200" b="1" spc="-4" dirty="0" smtClean="0">
                <a:solidFill>
                  <a:srgbClr val="253046"/>
                </a:solidFill>
                <a:latin typeface="+mj-lt"/>
                <a:cs typeface="Arial"/>
              </a:rPr>
              <a:t>o</a:t>
            </a:r>
            <a:r>
              <a:rPr sz="1200" b="1" spc="0" dirty="0" smtClean="0">
                <a:solidFill>
                  <a:srgbClr val="253046"/>
                </a:solidFill>
                <a:latin typeface="+mj-lt"/>
                <a:cs typeface="Arial"/>
              </a:rPr>
              <a:t>int</a:t>
            </a:r>
            <a:endParaRPr sz="1200">
              <a:latin typeface="+mj-lt"/>
              <a:cs typeface="Arial"/>
            </a:endParaRPr>
          </a:p>
        </p:txBody>
      </p:sp>
      <p:sp>
        <p:nvSpPr>
          <p:cNvPr id="56" name="object 10"/>
          <p:cNvSpPr txBox="1"/>
          <p:nvPr/>
        </p:nvSpPr>
        <p:spPr>
          <a:xfrm>
            <a:off x="503936" y="4790440"/>
            <a:ext cx="1079855" cy="177800"/>
          </a:xfrm>
          <a:prstGeom prst="rect">
            <a:avLst/>
          </a:prstGeom>
        </p:spPr>
        <p:txBody>
          <a:bodyPr wrap="square" lIns="0" tIns="0" rIns="0" bIns="0" rtlCol="0">
            <a:noAutofit/>
          </a:bodyPr>
          <a:lstStyle/>
          <a:p>
            <a:pPr marL="12700">
              <a:lnSpc>
                <a:spcPts val="1325"/>
              </a:lnSpc>
              <a:spcBef>
                <a:spcPts val="66"/>
              </a:spcBef>
            </a:pPr>
            <a:r>
              <a:rPr sz="1200" b="1" spc="4" dirty="0" smtClean="0">
                <a:solidFill>
                  <a:srgbClr val="253046"/>
                </a:solidFill>
                <a:latin typeface="+mj-lt"/>
                <a:cs typeface="Arial"/>
              </a:rPr>
              <a:t>8</a:t>
            </a:r>
            <a:r>
              <a:rPr sz="1200" b="1" spc="0" dirty="0" smtClean="0">
                <a:solidFill>
                  <a:srgbClr val="253046"/>
                </a:solidFill>
                <a:latin typeface="+mj-lt"/>
                <a:cs typeface="Arial"/>
              </a:rPr>
              <a:t>.</a:t>
            </a:r>
            <a:r>
              <a:rPr sz="1200" b="1" spc="4" dirty="0" smtClean="0">
                <a:solidFill>
                  <a:srgbClr val="253046"/>
                </a:solidFill>
                <a:latin typeface="+mj-lt"/>
                <a:cs typeface="Arial"/>
              </a:rPr>
              <a:t> _</a:t>
            </a:r>
            <a:r>
              <a:rPr sz="1200" b="1" spc="-39" dirty="0" smtClean="0">
                <a:solidFill>
                  <a:srgbClr val="B90064"/>
                </a:solidFill>
                <a:latin typeface="+mj-lt"/>
                <a:cs typeface="Arial"/>
              </a:rPr>
              <a:t>A</a:t>
            </a:r>
            <a:r>
              <a:rPr sz="1200" b="1" spc="0" dirty="0" smtClean="0">
                <a:solidFill>
                  <a:srgbClr val="253046"/>
                </a:solidFill>
                <a:latin typeface="+mj-lt"/>
                <a:cs typeface="Arial"/>
              </a:rPr>
              <a:t>_</a:t>
            </a:r>
            <a:r>
              <a:rPr sz="1200" b="1" spc="19" dirty="0" smtClean="0">
                <a:solidFill>
                  <a:srgbClr val="253046"/>
                </a:solidFill>
                <a:latin typeface="+mj-lt"/>
                <a:cs typeface="Arial"/>
              </a:rPr>
              <a:t> </a:t>
            </a:r>
            <a:r>
              <a:rPr sz="1200" b="1" spc="0" dirty="0" smtClean="0">
                <a:solidFill>
                  <a:srgbClr val="253046"/>
                </a:solidFill>
                <a:latin typeface="+mj-lt"/>
                <a:cs typeface="Arial"/>
              </a:rPr>
              <a:t>N</a:t>
            </a:r>
            <a:r>
              <a:rPr sz="1200" b="1" spc="-4" dirty="0" smtClean="0">
                <a:solidFill>
                  <a:srgbClr val="253046"/>
                </a:solidFill>
                <a:latin typeface="+mj-lt"/>
                <a:cs typeface="Arial"/>
              </a:rPr>
              <a:t>U</a:t>
            </a:r>
            <a:r>
              <a:rPr sz="1200" b="1" spc="0" dirty="0" smtClean="0">
                <a:solidFill>
                  <a:srgbClr val="253046"/>
                </a:solidFill>
                <a:latin typeface="+mj-lt"/>
                <a:cs typeface="Arial"/>
              </a:rPr>
              <a:t>LLIF</a:t>
            </a:r>
            <a:endParaRPr sz="1200">
              <a:latin typeface="+mj-lt"/>
              <a:cs typeface="Arial"/>
            </a:endParaRPr>
          </a:p>
        </p:txBody>
      </p:sp>
      <p:sp>
        <p:nvSpPr>
          <p:cNvPr id="57" name="object 9"/>
          <p:cNvSpPr txBox="1"/>
          <p:nvPr/>
        </p:nvSpPr>
        <p:spPr>
          <a:xfrm>
            <a:off x="3290062" y="4790440"/>
            <a:ext cx="2383485" cy="177800"/>
          </a:xfrm>
          <a:prstGeom prst="rect">
            <a:avLst/>
          </a:prstGeom>
        </p:spPr>
        <p:txBody>
          <a:bodyPr wrap="square" lIns="0" tIns="0" rIns="0" bIns="0" rtlCol="0">
            <a:noAutofit/>
          </a:bodyPr>
          <a:lstStyle/>
          <a:p>
            <a:pPr marL="12700">
              <a:lnSpc>
                <a:spcPts val="1325"/>
              </a:lnSpc>
              <a:spcBef>
                <a:spcPts val="66"/>
              </a:spcBef>
            </a:pPr>
            <a:r>
              <a:rPr sz="1200" b="1" spc="0" dirty="0" smtClean="0">
                <a:solidFill>
                  <a:srgbClr val="253046"/>
                </a:solidFill>
                <a:latin typeface="+mj-lt"/>
                <a:cs typeface="Arial"/>
              </a:rPr>
              <a:t>H. R</a:t>
            </a:r>
            <a:r>
              <a:rPr sz="1200" b="1" spc="4" dirty="0" smtClean="0">
                <a:solidFill>
                  <a:srgbClr val="253046"/>
                </a:solidFill>
                <a:latin typeface="+mj-lt"/>
                <a:cs typeface="Arial"/>
              </a:rPr>
              <a:t>ec</a:t>
            </a:r>
            <a:r>
              <a:rPr sz="1200" b="1" spc="0" dirty="0" smtClean="0">
                <a:solidFill>
                  <a:srgbClr val="253046"/>
                </a:solidFill>
                <a:latin typeface="+mj-lt"/>
                <a:cs typeface="Arial"/>
              </a:rPr>
              <a:t>ords</a:t>
            </a:r>
            <a:r>
              <a:rPr sz="1200" b="1" spc="-4" dirty="0" smtClean="0">
                <a:solidFill>
                  <a:srgbClr val="253046"/>
                </a:solidFill>
                <a:latin typeface="+mj-lt"/>
                <a:cs typeface="Arial"/>
              </a:rPr>
              <a:t> </a:t>
            </a:r>
            <a:r>
              <a:rPr sz="1200" b="1" spc="4" dirty="0" smtClean="0">
                <a:solidFill>
                  <a:srgbClr val="253046"/>
                </a:solidFill>
                <a:latin typeface="+mj-lt"/>
                <a:cs typeface="Arial"/>
              </a:rPr>
              <a:t>c</a:t>
            </a:r>
            <a:r>
              <a:rPr sz="1200" b="1" spc="0" dirty="0" smtClean="0">
                <a:solidFill>
                  <a:srgbClr val="253046"/>
                </a:solidFill>
                <a:latin typeface="+mj-lt"/>
                <a:cs typeface="Arial"/>
              </a:rPr>
              <a:t>onstr</a:t>
            </a:r>
            <a:r>
              <a:rPr sz="1200" b="1" spc="4" dirty="0" smtClean="0">
                <a:solidFill>
                  <a:srgbClr val="253046"/>
                </a:solidFill>
                <a:latin typeface="+mj-lt"/>
                <a:cs typeface="Arial"/>
              </a:rPr>
              <a:t>a</a:t>
            </a:r>
            <a:r>
              <a:rPr sz="1200" b="1" spc="0" dirty="0" smtClean="0">
                <a:solidFill>
                  <a:srgbClr val="253046"/>
                </a:solidFill>
                <a:latin typeface="+mj-lt"/>
                <a:cs typeface="Arial"/>
              </a:rPr>
              <a:t>int</a:t>
            </a:r>
            <a:r>
              <a:rPr sz="1200" b="1" spc="-9" dirty="0" smtClean="0">
                <a:solidFill>
                  <a:srgbClr val="253046"/>
                </a:solidFill>
                <a:latin typeface="+mj-lt"/>
                <a:cs typeface="Arial"/>
              </a:rPr>
              <a:t> </a:t>
            </a:r>
            <a:r>
              <a:rPr sz="1200" b="1" spc="-19" dirty="0" smtClean="0">
                <a:solidFill>
                  <a:srgbClr val="253046"/>
                </a:solidFill>
                <a:latin typeface="+mj-lt"/>
                <a:cs typeface="Arial"/>
              </a:rPr>
              <a:t>v</a:t>
            </a:r>
            <a:r>
              <a:rPr sz="1200" b="1" spc="0" dirty="0" smtClean="0">
                <a:solidFill>
                  <a:srgbClr val="253046"/>
                </a:solidFill>
                <a:latin typeface="+mj-lt"/>
                <a:cs typeface="Arial"/>
              </a:rPr>
              <a:t>iol</a:t>
            </a:r>
            <a:r>
              <a:rPr sz="1200" b="1" spc="4" dirty="0" smtClean="0">
                <a:solidFill>
                  <a:srgbClr val="253046"/>
                </a:solidFill>
                <a:latin typeface="+mj-lt"/>
                <a:cs typeface="Arial"/>
              </a:rPr>
              <a:t>a</a:t>
            </a:r>
            <a:r>
              <a:rPr sz="1200" b="1" spc="0" dirty="0" smtClean="0">
                <a:solidFill>
                  <a:srgbClr val="253046"/>
                </a:solidFill>
                <a:latin typeface="+mj-lt"/>
                <a:cs typeface="Arial"/>
              </a:rPr>
              <a:t>tions</a:t>
            </a:r>
            <a:endParaRPr sz="1200">
              <a:latin typeface="+mj-lt"/>
              <a:cs typeface="Arial"/>
            </a:endParaRPr>
          </a:p>
        </p:txBody>
      </p:sp>
      <p:sp>
        <p:nvSpPr>
          <p:cNvPr id="58" name="object 8"/>
          <p:cNvSpPr txBox="1"/>
          <p:nvPr/>
        </p:nvSpPr>
        <p:spPr>
          <a:xfrm>
            <a:off x="503936" y="5125720"/>
            <a:ext cx="1183944" cy="177800"/>
          </a:xfrm>
          <a:prstGeom prst="rect">
            <a:avLst/>
          </a:prstGeom>
        </p:spPr>
        <p:txBody>
          <a:bodyPr wrap="square" lIns="0" tIns="0" rIns="0" bIns="0" rtlCol="0">
            <a:noAutofit/>
          </a:bodyPr>
          <a:lstStyle/>
          <a:p>
            <a:pPr marL="12700">
              <a:lnSpc>
                <a:spcPts val="1325"/>
              </a:lnSpc>
              <a:spcBef>
                <a:spcPts val="66"/>
              </a:spcBef>
            </a:pPr>
            <a:r>
              <a:rPr sz="1200" b="1" spc="4" dirty="0" smtClean="0">
                <a:solidFill>
                  <a:srgbClr val="253046"/>
                </a:solidFill>
                <a:latin typeface="+mj-lt"/>
                <a:cs typeface="Arial"/>
              </a:rPr>
              <a:t>9</a:t>
            </a:r>
            <a:r>
              <a:rPr sz="1200" b="1" spc="0" dirty="0" smtClean="0">
                <a:solidFill>
                  <a:srgbClr val="253046"/>
                </a:solidFill>
                <a:latin typeface="+mj-lt"/>
                <a:cs typeface="Arial"/>
              </a:rPr>
              <a:t>.</a:t>
            </a:r>
            <a:r>
              <a:rPr sz="1200" b="1" spc="4" dirty="0" smtClean="0">
                <a:solidFill>
                  <a:srgbClr val="253046"/>
                </a:solidFill>
                <a:latin typeface="+mj-lt"/>
                <a:cs typeface="Arial"/>
              </a:rPr>
              <a:t> _</a:t>
            </a:r>
            <a:r>
              <a:rPr sz="1200" b="1" spc="0" dirty="0" smtClean="0">
                <a:solidFill>
                  <a:srgbClr val="B90064"/>
                </a:solidFill>
                <a:latin typeface="+mj-lt"/>
                <a:cs typeface="Arial"/>
              </a:rPr>
              <a:t>F</a:t>
            </a:r>
            <a:r>
              <a:rPr sz="1200" b="1" spc="0" dirty="0" smtClean="0">
                <a:solidFill>
                  <a:srgbClr val="253046"/>
                </a:solidFill>
                <a:latin typeface="+mj-lt"/>
                <a:cs typeface="Arial"/>
              </a:rPr>
              <a:t>_</a:t>
            </a:r>
            <a:r>
              <a:rPr sz="1200" b="1" spc="-4" dirty="0" smtClean="0">
                <a:solidFill>
                  <a:srgbClr val="253046"/>
                </a:solidFill>
                <a:latin typeface="+mj-lt"/>
                <a:cs typeface="Arial"/>
              </a:rPr>
              <a:t> </a:t>
            </a:r>
            <a:r>
              <a:rPr sz="1200" b="1" spc="0" dirty="0" smtClean="0">
                <a:solidFill>
                  <a:srgbClr val="253046"/>
                </a:solidFill>
                <a:latin typeface="+mj-lt"/>
                <a:cs typeface="Arial"/>
              </a:rPr>
              <a:t>RECORD</a:t>
            </a:r>
            <a:endParaRPr sz="1200">
              <a:latin typeface="+mj-lt"/>
              <a:cs typeface="Arial"/>
            </a:endParaRPr>
          </a:p>
        </p:txBody>
      </p:sp>
      <p:sp>
        <p:nvSpPr>
          <p:cNvPr id="59" name="object 7"/>
          <p:cNvSpPr txBox="1"/>
          <p:nvPr/>
        </p:nvSpPr>
        <p:spPr>
          <a:xfrm>
            <a:off x="3332734" y="5125720"/>
            <a:ext cx="3576167" cy="177800"/>
          </a:xfrm>
          <a:prstGeom prst="rect">
            <a:avLst/>
          </a:prstGeom>
        </p:spPr>
        <p:txBody>
          <a:bodyPr wrap="square" lIns="0" tIns="0" rIns="0" bIns="0" rtlCol="0">
            <a:noAutofit/>
          </a:bodyPr>
          <a:lstStyle/>
          <a:p>
            <a:pPr marL="12700">
              <a:lnSpc>
                <a:spcPts val="1325"/>
              </a:lnSpc>
              <a:spcBef>
                <a:spcPts val="66"/>
              </a:spcBef>
            </a:pPr>
            <a:r>
              <a:rPr sz="1200" b="1" spc="0" dirty="0" smtClean="0">
                <a:solidFill>
                  <a:srgbClr val="253046"/>
                </a:solidFill>
                <a:latin typeface="+mj-lt"/>
                <a:cs typeface="Arial"/>
              </a:rPr>
              <a:t>I.</a:t>
            </a:r>
            <a:r>
              <a:rPr sz="1200" b="1" spc="19" dirty="0" smtClean="0">
                <a:solidFill>
                  <a:srgbClr val="253046"/>
                </a:solidFill>
                <a:latin typeface="+mj-lt"/>
                <a:cs typeface="Arial"/>
              </a:rPr>
              <a:t> </a:t>
            </a:r>
            <a:r>
              <a:rPr sz="1200" b="1" spc="0" dirty="0" smtClean="0">
                <a:solidFill>
                  <a:srgbClr val="253046"/>
                </a:solidFill>
                <a:latin typeface="+mj-lt"/>
                <a:cs typeface="Arial"/>
              </a:rPr>
              <a:t>Builds</a:t>
            </a:r>
            <a:r>
              <a:rPr sz="1200" b="1" spc="4" dirty="0" smtClean="0">
                <a:solidFill>
                  <a:srgbClr val="253046"/>
                </a:solidFill>
                <a:latin typeface="+mj-lt"/>
                <a:cs typeface="Arial"/>
              </a:rPr>
              <a:t> </a:t>
            </a:r>
            <a:r>
              <a:rPr sz="1200" b="1" spc="0" dirty="0" smtClean="0">
                <a:solidFill>
                  <a:srgbClr val="253046"/>
                </a:solidFill>
                <a:latin typeface="+mj-lt"/>
                <a:cs typeface="Arial"/>
              </a:rPr>
              <a:t>the</a:t>
            </a:r>
            <a:r>
              <a:rPr sz="1200" b="1" spc="4" dirty="0" smtClean="0">
                <a:solidFill>
                  <a:srgbClr val="253046"/>
                </a:solidFill>
                <a:latin typeface="+mj-lt"/>
                <a:cs typeface="Arial"/>
              </a:rPr>
              <a:t> ac</a:t>
            </a:r>
            <a:r>
              <a:rPr sz="1200" b="1" spc="0" dirty="0" smtClean="0">
                <a:solidFill>
                  <a:srgbClr val="253046"/>
                </a:solidFill>
                <a:latin typeface="+mj-lt"/>
                <a:cs typeface="Arial"/>
              </a:rPr>
              <a:t>t</a:t>
            </a:r>
            <a:r>
              <a:rPr sz="1200" b="1" spc="-4" dirty="0" smtClean="0">
                <a:solidFill>
                  <a:srgbClr val="253046"/>
                </a:solidFill>
                <a:latin typeface="+mj-lt"/>
                <a:cs typeface="Arial"/>
              </a:rPr>
              <a:t>u</a:t>
            </a:r>
            <a:r>
              <a:rPr sz="1200" b="1" spc="4" dirty="0" smtClean="0">
                <a:solidFill>
                  <a:srgbClr val="253046"/>
                </a:solidFill>
                <a:latin typeface="+mj-lt"/>
                <a:cs typeface="Arial"/>
              </a:rPr>
              <a:t>a</a:t>
            </a:r>
            <a:r>
              <a:rPr sz="1200" b="1" spc="0" dirty="0" smtClean="0">
                <a:solidFill>
                  <a:srgbClr val="253046"/>
                </a:solidFill>
                <a:latin typeface="+mj-lt"/>
                <a:cs typeface="Arial"/>
              </a:rPr>
              <a:t>l</a:t>
            </a:r>
            <a:r>
              <a:rPr sz="1200" b="1" spc="-4" dirty="0" smtClean="0">
                <a:solidFill>
                  <a:srgbClr val="253046"/>
                </a:solidFill>
                <a:latin typeface="+mj-lt"/>
                <a:cs typeface="Arial"/>
              </a:rPr>
              <a:t> </a:t>
            </a:r>
            <a:r>
              <a:rPr sz="1200" b="1" spc="0" dirty="0" smtClean="0">
                <a:solidFill>
                  <a:srgbClr val="253046"/>
                </a:solidFill>
                <a:latin typeface="+mj-lt"/>
                <a:cs typeface="Arial"/>
              </a:rPr>
              <a:t>table</a:t>
            </a:r>
            <a:r>
              <a:rPr sz="1200" b="1" spc="4" dirty="0" smtClean="0">
                <a:solidFill>
                  <a:srgbClr val="253046"/>
                </a:solidFill>
                <a:latin typeface="+mj-lt"/>
                <a:cs typeface="Arial"/>
              </a:rPr>
              <a:t> </a:t>
            </a:r>
            <a:r>
              <a:rPr sz="1200" b="1" spc="0" dirty="0" smtClean="0">
                <a:solidFill>
                  <a:srgbClr val="253046"/>
                </a:solidFill>
                <a:latin typeface="+mj-lt"/>
                <a:cs typeface="Arial"/>
              </a:rPr>
              <a:t>blo</a:t>
            </a:r>
            <a:r>
              <a:rPr sz="1200" b="1" spc="4" dirty="0" smtClean="0">
                <a:solidFill>
                  <a:srgbClr val="253046"/>
                </a:solidFill>
                <a:latin typeface="+mj-lt"/>
                <a:cs typeface="Arial"/>
              </a:rPr>
              <a:t>ck</a:t>
            </a:r>
            <a:r>
              <a:rPr sz="1200" b="1" spc="0" dirty="0" smtClean="0">
                <a:solidFill>
                  <a:srgbClr val="253046"/>
                </a:solidFill>
                <a:latin typeface="+mj-lt"/>
                <a:cs typeface="Arial"/>
              </a:rPr>
              <a:t>s</a:t>
            </a:r>
            <a:r>
              <a:rPr sz="1200" b="1" spc="-14" dirty="0" smtClean="0">
                <a:solidFill>
                  <a:srgbClr val="253046"/>
                </a:solidFill>
                <a:latin typeface="+mj-lt"/>
                <a:cs typeface="Arial"/>
              </a:rPr>
              <a:t> </a:t>
            </a:r>
            <a:r>
              <a:rPr sz="1200" b="1" spc="0" dirty="0" smtClean="0">
                <a:solidFill>
                  <a:srgbClr val="253046"/>
                </a:solidFill>
                <a:latin typeface="+mj-lt"/>
                <a:cs typeface="Arial"/>
              </a:rPr>
              <a:t>f</a:t>
            </a:r>
            <a:r>
              <a:rPr sz="1200" b="1" spc="-4" dirty="0" smtClean="0">
                <a:solidFill>
                  <a:srgbClr val="253046"/>
                </a:solidFill>
                <a:latin typeface="+mj-lt"/>
                <a:cs typeface="Arial"/>
              </a:rPr>
              <a:t>o</a:t>
            </a:r>
            <a:r>
              <a:rPr sz="1200" b="1" spc="0" dirty="0" smtClean="0">
                <a:solidFill>
                  <a:srgbClr val="253046"/>
                </a:solidFill>
                <a:latin typeface="+mj-lt"/>
                <a:cs typeface="Arial"/>
              </a:rPr>
              <a:t>r</a:t>
            </a:r>
            <a:r>
              <a:rPr sz="1200" b="1" spc="14" dirty="0" smtClean="0">
                <a:solidFill>
                  <a:srgbClr val="253046"/>
                </a:solidFill>
                <a:latin typeface="+mj-lt"/>
                <a:cs typeface="Arial"/>
              </a:rPr>
              <a:t> </a:t>
            </a:r>
            <a:r>
              <a:rPr sz="1200" b="1" spc="0" dirty="0" smtClean="0">
                <a:solidFill>
                  <a:srgbClr val="253046"/>
                </a:solidFill>
                <a:latin typeface="+mj-lt"/>
                <a:cs typeface="Arial"/>
              </a:rPr>
              <a:t>t</a:t>
            </a:r>
            <a:r>
              <a:rPr sz="1200" b="1" spc="-4" dirty="0" smtClean="0">
                <a:solidFill>
                  <a:srgbClr val="253046"/>
                </a:solidFill>
                <a:latin typeface="+mj-lt"/>
                <a:cs typeface="Arial"/>
              </a:rPr>
              <a:t>h</a:t>
            </a:r>
            <a:r>
              <a:rPr sz="1200" b="1" spc="0" dirty="0" smtClean="0">
                <a:solidFill>
                  <a:srgbClr val="253046"/>
                </a:solidFill>
                <a:latin typeface="+mj-lt"/>
                <a:cs typeface="Arial"/>
              </a:rPr>
              <a:t>e</a:t>
            </a:r>
            <a:r>
              <a:rPr sz="1200" b="1" spc="4" dirty="0" smtClean="0">
                <a:solidFill>
                  <a:srgbClr val="253046"/>
                </a:solidFill>
                <a:latin typeface="+mj-lt"/>
                <a:cs typeface="Arial"/>
              </a:rPr>
              <a:t> </a:t>
            </a:r>
            <a:r>
              <a:rPr sz="1200" b="1" spc="0" dirty="0" smtClean="0">
                <a:solidFill>
                  <a:srgbClr val="253046"/>
                </a:solidFill>
                <a:latin typeface="+mj-lt"/>
                <a:cs typeface="Arial"/>
              </a:rPr>
              <a:t>n</a:t>
            </a:r>
            <a:r>
              <a:rPr sz="1200" b="1" spc="4" dirty="0" smtClean="0">
                <a:solidFill>
                  <a:srgbClr val="253046"/>
                </a:solidFill>
                <a:latin typeface="+mj-lt"/>
                <a:cs typeface="Arial"/>
              </a:rPr>
              <a:t>e</a:t>
            </a:r>
            <a:r>
              <a:rPr sz="1200" b="1" spc="0" dirty="0" smtClean="0">
                <a:solidFill>
                  <a:srgbClr val="253046"/>
                </a:solidFill>
                <a:latin typeface="+mj-lt"/>
                <a:cs typeface="Arial"/>
              </a:rPr>
              <a:t>w</a:t>
            </a:r>
            <a:r>
              <a:rPr sz="1200" b="1" spc="4" dirty="0" smtClean="0">
                <a:solidFill>
                  <a:srgbClr val="253046"/>
                </a:solidFill>
                <a:latin typeface="+mj-lt"/>
                <a:cs typeface="Arial"/>
              </a:rPr>
              <a:t> </a:t>
            </a:r>
            <a:r>
              <a:rPr sz="1200" b="1" spc="0" dirty="0" smtClean="0">
                <a:solidFill>
                  <a:srgbClr val="253046"/>
                </a:solidFill>
                <a:latin typeface="+mj-lt"/>
                <a:cs typeface="Arial"/>
              </a:rPr>
              <a:t>table</a:t>
            </a:r>
            <a:endParaRPr sz="1200">
              <a:latin typeface="+mj-lt"/>
              <a:cs typeface="Arial"/>
            </a:endParaRPr>
          </a:p>
        </p:txBody>
      </p:sp>
      <p:sp>
        <p:nvSpPr>
          <p:cNvPr id="60" name="object 6"/>
          <p:cNvSpPr txBox="1"/>
          <p:nvPr/>
        </p:nvSpPr>
        <p:spPr>
          <a:xfrm>
            <a:off x="503936" y="5461000"/>
            <a:ext cx="1215796" cy="177800"/>
          </a:xfrm>
          <a:prstGeom prst="rect">
            <a:avLst/>
          </a:prstGeom>
        </p:spPr>
        <p:txBody>
          <a:bodyPr wrap="square" lIns="0" tIns="0" rIns="0" bIns="0" rtlCol="0">
            <a:noAutofit/>
          </a:bodyPr>
          <a:lstStyle/>
          <a:p>
            <a:pPr marL="12700">
              <a:lnSpc>
                <a:spcPts val="1325"/>
              </a:lnSpc>
              <a:spcBef>
                <a:spcPts val="66"/>
              </a:spcBef>
            </a:pPr>
            <a:r>
              <a:rPr sz="1200" b="1" spc="4" dirty="0" smtClean="0">
                <a:solidFill>
                  <a:srgbClr val="253046"/>
                </a:solidFill>
                <a:latin typeface="+mj-lt"/>
                <a:cs typeface="Arial"/>
              </a:rPr>
              <a:t>10</a:t>
            </a:r>
            <a:r>
              <a:rPr sz="1200" b="1" spc="0" dirty="0" smtClean="0">
                <a:solidFill>
                  <a:srgbClr val="253046"/>
                </a:solidFill>
                <a:latin typeface="+mj-lt"/>
                <a:cs typeface="Arial"/>
              </a:rPr>
              <a:t>.</a:t>
            </a:r>
            <a:r>
              <a:rPr sz="1200" b="1" spc="-4" dirty="0" smtClean="0">
                <a:solidFill>
                  <a:srgbClr val="253046"/>
                </a:solidFill>
                <a:latin typeface="+mj-lt"/>
                <a:cs typeface="Arial"/>
              </a:rPr>
              <a:t> </a:t>
            </a:r>
            <a:r>
              <a:rPr sz="1200" b="1" spc="4" dirty="0" smtClean="0">
                <a:solidFill>
                  <a:srgbClr val="253046"/>
                </a:solidFill>
                <a:latin typeface="+mj-lt"/>
                <a:cs typeface="Arial"/>
              </a:rPr>
              <a:t>_</a:t>
            </a:r>
            <a:r>
              <a:rPr sz="1200" b="1" spc="0" dirty="0" smtClean="0">
                <a:solidFill>
                  <a:srgbClr val="B90064"/>
                </a:solidFill>
                <a:latin typeface="+mj-lt"/>
                <a:cs typeface="Arial"/>
              </a:rPr>
              <a:t>I</a:t>
            </a:r>
            <a:r>
              <a:rPr sz="1200" b="1" u="heavy" spc="0" dirty="0" smtClean="0">
                <a:solidFill>
                  <a:srgbClr val="B90064"/>
                </a:solidFill>
                <a:latin typeface="+mj-lt"/>
                <a:cs typeface="Arial"/>
              </a:rPr>
              <a:t>  </a:t>
            </a:r>
            <a:r>
              <a:rPr sz="1200" b="1" u="heavy" spc="332" dirty="0" smtClean="0">
                <a:solidFill>
                  <a:srgbClr val="B90064"/>
                </a:solidFill>
                <a:latin typeface="+mj-lt"/>
                <a:cs typeface="Arial"/>
              </a:rPr>
              <a:t> </a:t>
            </a:r>
            <a:r>
              <a:rPr sz="1200" b="1" spc="-9" dirty="0" smtClean="0">
                <a:solidFill>
                  <a:srgbClr val="B90064"/>
                </a:solidFill>
                <a:latin typeface="+mj-lt"/>
                <a:cs typeface="Arial"/>
              </a:rPr>
              <a:t> </a:t>
            </a:r>
            <a:r>
              <a:rPr sz="1200" b="1" spc="0" dirty="0" smtClean="0">
                <a:solidFill>
                  <a:srgbClr val="253046"/>
                </a:solidFill>
                <a:latin typeface="+mj-lt"/>
                <a:cs typeface="Arial"/>
              </a:rPr>
              <a:t>Pha</a:t>
            </a:r>
            <a:r>
              <a:rPr sz="1200" b="1" spc="4" dirty="0" smtClean="0">
                <a:solidFill>
                  <a:srgbClr val="253046"/>
                </a:solidFill>
                <a:latin typeface="+mj-lt"/>
                <a:cs typeface="Arial"/>
              </a:rPr>
              <a:t>s</a:t>
            </a:r>
            <a:r>
              <a:rPr sz="1200" b="1" spc="0" dirty="0" smtClean="0">
                <a:solidFill>
                  <a:srgbClr val="253046"/>
                </a:solidFill>
                <a:latin typeface="+mj-lt"/>
                <a:cs typeface="Arial"/>
              </a:rPr>
              <a:t>e</a:t>
            </a:r>
            <a:r>
              <a:rPr sz="1200" b="1" spc="-14" dirty="0" smtClean="0">
                <a:solidFill>
                  <a:srgbClr val="253046"/>
                </a:solidFill>
                <a:latin typeface="+mj-lt"/>
                <a:cs typeface="Arial"/>
              </a:rPr>
              <a:t> </a:t>
            </a:r>
            <a:r>
              <a:rPr sz="1200" b="1" spc="0" dirty="0" smtClean="0">
                <a:solidFill>
                  <a:srgbClr val="253046"/>
                </a:solidFill>
                <a:latin typeface="+mj-lt"/>
                <a:cs typeface="Arial"/>
              </a:rPr>
              <a:t>2</a:t>
            </a:r>
            <a:endParaRPr sz="1200">
              <a:latin typeface="+mj-lt"/>
              <a:cs typeface="Arial"/>
            </a:endParaRPr>
          </a:p>
        </p:txBody>
      </p:sp>
      <p:sp>
        <p:nvSpPr>
          <p:cNvPr id="61" name="object 5"/>
          <p:cNvSpPr txBox="1"/>
          <p:nvPr/>
        </p:nvSpPr>
        <p:spPr>
          <a:xfrm>
            <a:off x="3332734" y="5461000"/>
            <a:ext cx="4072839" cy="177800"/>
          </a:xfrm>
          <a:prstGeom prst="rect">
            <a:avLst/>
          </a:prstGeom>
        </p:spPr>
        <p:txBody>
          <a:bodyPr wrap="square" lIns="0" tIns="0" rIns="0" bIns="0" rtlCol="0">
            <a:noAutofit/>
          </a:bodyPr>
          <a:lstStyle/>
          <a:p>
            <a:pPr marL="12700">
              <a:lnSpc>
                <a:spcPts val="1325"/>
              </a:lnSpc>
              <a:spcBef>
                <a:spcPts val="66"/>
              </a:spcBef>
            </a:pPr>
            <a:r>
              <a:rPr sz="1200" b="1" spc="4" dirty="0" smtClean="0">
                <a:solidFill>
                  <a:srgbClr val="253046"/>
                </a:solidFill>
                <a:latin typeface="+mj-lt"/>
                <a:cs typeface="Arial"/>
              </a:rPr>
              <a:t>J</a:t>
            </a:r>
            <a:r>
              <a:rPr sz="1200" b="1" spc="0" dirty="0" smtClean="0">
                <a:solidFill>
                  <a:srgbClr val="253046"/>
                </a:solidFill>
                <a:latin typeface="+mj-lt"/>
                <a:cs typeface="Arial"/>
              </a:rPr>
              <a:t>.</a:t>
            </a:r>
            <a:r>
              <a:rPr sz="1200" b="1" spc="4" dirty="0" smtClean="0">
                <a:solidFill>
                  <a:srgbClr val="253046"/>
                </a:solidFill>
                <a:latin typeface="+mj-lt"/>
                <a:cs typeface="Arial"/>
              </a:rPr>
              <a:t> </a:t>
            </a:r>
            <a:r>
              <a:rPr sz="1200" b="1" spc="-59" dirty="0" smtClean="0">
                <a:solidFill>
                  <a:srgbClr val="253046"/>
                </a:solidFill>
                <a:latin typeface="+mj-lt"/>
                <a:cs typeface="Arial"/>
              </a:rPr>
              <a:t>T</a:t>
            </a:r>
            <a:r>
              <a:rPr sz="1200" b="1" spc="0" dirty="0" smtClean="0">
                <a:solidFill>
                  <a:srgbClr val="253046"/>
                </a:solidFill>
                <a:latin typeface="+mj-lt"/>
                <a:cs typeface="Arial"/>
              </a:rPr>
              <a:t>r</a:t>
            </a:r>
            <a:r>
              <a:rPr sz="1200" b="1" spc="4" dirty="0" smtClean="0">
                <a:solidFill>
                  <a:srgbClr val="253046"/>
                </a:solidFill>
                <a:latin typeface="+mj-lt"/>
                <a:cs typeface="Arial"/>
              </a:rPr>
              <a:t>a</a:t>
            </a:r>
            <a:r>
              <a:rPr sz="1200" b="1" spc="0" dirty="0" smtClean="0">
                <a:solidFill>
                  <a:srgbClr val="253046"/>
                </a:solidFill>
                <a:latin typeface="+mj-lt"/>
                <a:cs typeface="Arial"/>
              </a:rPr>
              <a:t>nsform</a:t>
            </a:r>
            <a:r>
              <a:rPr sz="1200" b="1" spc="-19" dirty="0" smtClean="0">
                <a:solidFill>
                  <a:srgbClr val="253046"/>
                </a:solidFill>
                <a:latin typeface="+mj-lt"/>
                <a:cs typeface="Arial"/>
              </a:rPr>
              <a:t> </a:t>
            </a:r>
            <a:r>
              <a:rPr sz="1200" b="1" spc="0" dirty="0" smtClean="0">
                <a:solidFill>
                  <a:srgbClr val="253046"/>
                </a:solidFill>
                <a:latin typeface="+mj-lt"/>
                <a:cs typeface="Arial"/>
              </a:rPr>
              <a:t>one</a:t>
            </a:r>
            <a:r>
              <a:rPr sz="1200" b="1" spc="14" dirty="0" smtClean="0">
                <a:solidFill>
                  <a:srgbClr val="253046"/>
                </a:solidFill>
                <a:latin typeface="+mj-lt"/>
                <a:cs typeface="Arial"/>
              </a:rPr>
              <a:t> </a:t>
            </a:r>
            <a:r>
              <a:rPr sz="1200" b="1" spc="0" dirty="0" smtClean="0">
                <a:solidFill>
                  <a:srgbClr val="253046"/>
                </a:solidFill>
                <a:latin typeface="+mj-lt"/>
                <a:cs typeface="Arial"/>
              </a:rPr>
              <a:t>data</a:t>
            </a:r>
            <a:r>
              <a:rPr sz="1200" b="1" spc="-4" dirty="0" smtClean="0">
                <a:solidFill>
                  <a:srgbClr val="253046"/>
                </a:solidFill>
                <a:latin typeface="+mj-lt"/>
                <a:cs typeface="Arial"/>
              </a:rPr>
              <a:t> </a:t>
            </a:r>
            <a:r>
              <a:rPr sz="1200" b="1" spc="0" dirty="0" smtClean="0">
                <a:solidFill>
                  <a:srgbClr val="253046"/>
                </a:solidFill>
                <a:latin typeface="+mj-lt"/>
                <a:cs typeface="Arial"/>
              </a:rPr>
              <a:t>t</a:t>
            </a:r>
            <a:r>
              <a:rPr sz="1200" b="1" spc="-34" dirty="0" smtClean="0">
                <a:solidFill>
                  <a:srgbClr val="253046"/>
                </a:solidFill>
                <a:latin typeface="+mj-lt"/>
                <a:cs typeface="Arial"/>
              </a:rPr>
              <a:t>y</a:t>
            </a:r>
            <a:r>
              <a:rPr sz="1200" b="1" spc="0" dirty="0" smtClean="0">
                <a:solidFill>
                  <a:srgbClr val="253046"/>
                </a:solidFill>
                <a:latin typeface="+mj-lt"/>
                <a:cs typeface="Arial"/>
              </a:rPr>
              <a:t>pe</a:t>
            </a:r>
            <a:r>
              <a:rPr sz="1200" b="1" spc="29" dirty="0" smtClean="0">
                <a:solidFill>
                  <a:srgbClr val="253046"/>
                </a:solidFill>
                <a:latin typeface="+mj-lt"/>
                <a:cs typeface="Arial"/>
              </a:rPr>
              <a:t> </a:t>
            </a:r>
            <a:r>
              <a:rPr sz="1200" b="1" spc="0" dirty="0" smtClean="0">
                <a:solidFill>
                  <a:srgbClr val="253046"/>
                </a:solidFill>
                <a:latin typeface="+mj-lt"/>
                <a:cs typeface="Arial"/>
              </a:rPr>
              <a:t>to</a:t>
            </a:r>
            <a:r>
              <a:rPr sz="1200" b="1" spc="9" dirty="0" smtClean="0">
                <a:solidFill>
                  <a:srgbClr val="253046"/>
                </a:solidFill>
                <a:latin typeface="+mj-lt"/>
                <a:cs typeface="Arial"/>
              </a:rPr>
              <a:t> </a:t>
            </a:r>
            <a:r>
              <a:rPr sz="1200" b="1" spc="4" dirty="0" smtClean="0">
                <a:solidFill>
                  <a:srgbClr val="253046"/>
                </a:solidFill>
                <a:latin typeface="+mj-lt"/>
                <a:cs typeface="Arial"/>
              </a:rPr>
              <a:t>a</a:t>
            </a:r>
            <a:r>
              <a:rPr sz="1200" b="1" spc="0" dirty="0" smtClean="0">
                <a:solidFill>
                  <a:srgbClr val="253046"/>
                </a:solidFill>
                <a:latin typeface="+mj-lt"/>
                <a:cs typeface="Arial"/>
              </a:rPr>
              <a:t>no</a:t>
            </a:r>
            <a:r>
              <a:rPr sz="1200" b="1" spc="-4" dirty="0" smtClean="0">
                <a:solidFill>
                  <a:srgbClr val="253046"/>
                </a:solidFill>
                <a:latin typeface="+mj-lt"/>
                <a:cs typeface="Arial"/>
              </a:rPr>
              <a:t>t</a:t>
            </a:r>
            <a:r>
              <a:rPr sz="1200" b="1" spc="0" dirty="0" smtClean="0">
                <a:solidFill>
                  <a:srgbClr val="253046"/>
                </a:solidFill>
                <a:latin typeface="+mj-lt"/>
                <a:cs typeface="Arial"/>
              </a:rPr>
              <a:t>he</a:t>
            </a:r>
            <a:r>
              <a:rPr sz="1200" b="1" spc="-54" dirty="0" smtClean="0">
                <a:solidFill>
                  <a:srgbClr val="253046"/>
                </a:solidFill>
                <a:latin typeface="+mj-lt"/>
                <a:cs typeface="Arial"/>
              </a:rPr>
              <a:t>r</a:t>
            </a:r>
            <a:r>
              <a:rPr sz="1200" b="1" spc="0" dirty="0" smtClean="0">
                <a:solidFill>
                  <a:srgbClr val="253046"/>
                </a:solidFill>
                <a:latin typeface="+mj-lt"/>
                <a:cs typeface="Arial"/>
              </a:rPr>
              <a:t>,</a:t>
            </a:r>
            <a:r>
              <a:rPr sz="1200" b="1" spc="4" dirty="0" smtClean="0">
                <a:solidFill>
                  <a:srgbClr val="253046"/>
                </a:solidFill>
                <a:latin typeface="+mj-lt"/>
                <a:cs typeface="Arial"/>
              </a:rPr>
              <a:t> </a:t>
            </a:r>
            <a:r>
              <a:rPr sz="1200" b="1" spc="0" dirty="0" smtClean="0">
                <a:solidFill>
                  <a:srgbClr val="253046"/>
                </a:solidFill>
                <a:latin typeface="+mj-lt"/>
                <a:cs typeface="Arial"/>
              </a:rPr>
              <a:t>once per</a:t>
            </a:r>
            <a:r>
              <a:rPr sz="1200" b="1" spc="-4" dirty="0" smtClean="0">
                <a:solidFill>
                  <a:srgbClr val="253046"/>
                </a:solidFill>
                <a:latin typeface="+mj-lt"/>
                <a:cs typeface="Arial"/>
              </a:rPr>
              <a:t> </a:t>
            </a:r>
            <a:r>
              <a:rPr sz="1200" b="1" spc="4" dirty="0" smtClean="0">
                <a:solidFill>
                  <a:srgbClr val="253046"/>
                </a:solidFill>
                <a:latin typeface="+mj-lt"/>
                <a:cs typeface="Arial"/>
              </a:rPr>
              <a:t>c</a:t>
            </a:r>
            <a:r>
              <a:rPr sz="1200" b="1" spc="0" dirty="0" smtClean="0">
                <a:solidFill>
                  <a:srgbClr val="253046"/>
                </a:solidFill>
                <a:latin typeface="+mj-lt"/>
                <a:cs typeface="Arial"/>
              </a:rPr>
              <a:t>olumn</a:t>
            </a:r>
            <a:endParaRPr sz="1200">
              <a:latin typeface="+mj-lt"/>
              <a:cs typeface="Arial"/>
            </a:endParaRPr>
          </a:p>
        </p:txBody>
      </p:sp>
      <p:sp>
        <p:nvSpPr>
          <p:cNvPr id="62" name="object 2"/>
          <p:cNvSpPr txBox="1"/>
          <p:nvPr/>
        </p:nvSpPr>
        <p:spPr>
          <a:xfrm>
            <a:off x="899160" y="5457492"/>
            <a:ext cx="169925" cy="152400"/>
          </a:xfrm>
          <a:prstGeom prst="rect">
            <a:avLst/>
          </a:prstGeom>
        </p:spPr>
        <p:txBody>
          <a:bodyPr wrap="square" lIns="0" tIns="0" rIns="0" bIns="0" rtlCol="0">
            <a:noAutofit/>
          </a:bodyPr>
          <a:lstStyle/>
          <a:p>
            <a:pPr marL="25400">
              <a:lnSpc>
                <a:spcPts val="1000"/>
              </a:lnSpc>
            </a:pPr>
            <a:endParaRPr sz="1000">
              <a:latin typeface="+mj-l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dirty="0"/>
              <a:t>Lab Exercise </a:t>
            </a:r>
            <a:r>
              <a:rPr lang="en-US" dirty="0" err="1" smtClean="0"/>
              <a:t>Fast_Load</a:t>
            </a:r>
            <a:r>
              <a:rPr lang="en-US" dirty="0" smtClean="0"/>
              <a:t> 3-1</a:t>
            </a:r>
            <a:endParaRPr lang="en-US" dirty="0"/>
          </a:p>
        </p:txBody>
      </p:sp>
      <p:sp>
        <p:nvSpPr>
          <p:cNvPr id="27" name="object 10"/>
          <p:cNvSpPr txBox="1"/>
          <p:nvPr/>
        </p:nvSpPr>
        <p:spPr>
          <a:xfrm>
            <a:off x="685800" y="1752600"/>
            <a:ext cx="4780510" cy="441398"/>
          </a:xfrm>
          <a:prstGeom prst="rect">
            <a:avLst/>
          </a:prstGeom>
        </p:spPr>
        <p:txBody>
          <a:bodyPr wrap="square" lIns="0" tIns="0" rIns="0" bIns="0" rtlCol="0">
            <a:noAutofit/>
          </a:bodyPr>
          <a:lstStyle/>
          <a:p>
            <a:pPr marL="12700" marR="26746">
              <a:lnSpc>
                <a:spcPts val="1730"/>
              </a:lnSpc>
              <a:spcBef>
                <a:spcPts val="86"/>
              </a:spcBef>
            </a:pPr>
            <a:r>
              <a:rPr sz="1600" b="1" u="heavy" spc="0" dirty="0" smtClean="0">
                <a:solidFill>
                  <a:srgbClr val="253046"/>
                </a:solidFill>
                <a:latin typeface="Arial"/>
                <a:cs typeface="Arial"/>
              </a:rPr>
              <a:t>Purpose</a:t>
            </a:r>
            <a:endParaRPr sz="1600">
              <a:latin typeface="Arial"/>
              <a:cs typeface="Arial"/>
            </a:endParaRPr>
          </a:p>
          <a:p>
            <a:pPr marL="59943">
              <a:lnSpc>
                <a:spcPct val="95825"/>
              </a:lnSpc>
            </a:pPr>
            <a:r>
              <a:rPr sz="1400" spc="4" dirty="0" smtClean="0">
                <a:solidFill>
                  <a:srgbClr val="253046"/>
                </a:solidFill>
                <a:latin typeface="Arial"/>
                <a:cs typeface="Arial"/>
              </a:rPr>
              <a:t>I</a:t>
            </a:r>
            <a:r>
              <a:rPr sz="1400" spc="0" dirty="0" smtClean="0">
                <a:solidFill>
                  <a:srgbClr val="253046"/>
                </a:solidFill>
                <a:latin typeface="Arial"/>
                <a:cs typeface="Arial"/>
              </a:rPr>
              <a:t>n</a:t>
            </a:r>
            <a:r>
              <a:rPr sz="1400" spc="-14" dirty="0" smtClean="0">
                <a:solidFill>
                  <a:srgbClr val="253046"/>
                </a:solidFill>
                <a:latin typeface="Arial"/>
                <a:cs typeface="Arial"/>
              </a:rPr>
              <a:t> </a:t>
            </a:r>
            <a:r>
              <a:rPr sz="1400" spc="4" dirty="0" smtClean="0">
                <a:solidFill>
                  <a:srgbClr val="253046"/>
                </a:solidFill>
                <a:latin typeface="Arial"/>
                <a:cs typeface="Arial"/>
              </a:rPr>
              <a:t>t</a:t>
            </a:r>
            <a:r>
              <a:rPr sz="1400" spc="0" dirty="0" smtClean="0">
                <a:solidFill>
                  <a:srgbClr val="253046"/>
                </a:solidFill>
                <a:latin typeface="Arial"/>
                <a:cs typeface="Arial"/>
              </a:rPr>
              <a:t>his</a:t>
            </a:r>
            <a:r>
              <a:rPr sz="1400" spc="-9" dirty="0" smtClean="0">
                <a:solidFill>
                  <a:srgbClr val="253046"/>
                </a:solidFill>
                <a:latin typeface="Arial"/>
                <a:cs typeface="Arial"/>
              </a:rPr>
              <a:t> </a:t>
            </a:r>
            <a:r>
              <a:rPr sz="1400" spc="0" dirty="0" smtClean="0">
                <a:solidFill>
                  <a:srgbClr val="253046"/>
                </a:solidFill>
                <a:latin typeface="Arial"/>
                <a:cs typeface="Arial"/>
              </a:rPr>
              <a:t>lab,</a:t>
            </a:r>
            <a:r>
              <a:rPr sz="1400" spc="-14" dirty="0" smtClean="0">
                <a:solidFill>
                  <a:srgbClr val="253046"/>
                </a:solidFill>
                <a:latin typeface="Arial"/>
                <a:cs typeface="Arial"/>
              </a:rPr>
              <a:t> </a:t>
            </a:r>
            <a:r>
              <a:rPr sz="1400" spc="-19" dirty="0" smtClean="0">
                <a:solidFill>
                  <a:srgbClr val="253046"/>
                </a:solidFill>
                <a:latin typeface="Arial"/>
                <a:cs typeface="Arial"/>
              </a:rPr>
              <a:t>y</a:t>
            </a:r>
            <a:r>
              <a:rPr sz="1400" spc="0" dirty="0" smtClean="0">
                <a:solidFill>
                  <a:srgbClr val="253046"/>
                </a:solidFill>
                <a:latin typeface="Arial"/>
                <a:cs typeface="Arial"/>
              </a:rPr>
              <a:t>ou</a:t>
            </a:r>
            <a:r>
              <a:rPr sz="1400" spc="4" dirty="0" smtClean="0">
                <a:solidFill>
                  <a:srgbClr val="253046"/>
                </a:solidFill>
                <a:latin typeface="Arial"/>
                <a:cs typeface="Arial"/>
              </a:rPr>
              <a:t> </a:t>
            </a:r>
            <a:r>
              <a:rPr sz="1400" spc="-19" dirty="0" smtClean="0">
                <a:solidFill>
                  <a:srgbClr val="253046"/>
                </a:solidFill>
                <a:latin typeface="Arial"/>
                <a:cs typeface="Arial"/>
              </a:rPr>
              <a:t>w</a:t>
            </a:r>
            <a:r>
              <a:rPr sz="1400" spc="0" dirty="0" smtClean="0">
                <a:solidFill>
                  <a:srgbClr val="253046"/>
                </a:solidFill>
                <a:latin typeface="Arial"/>
                <a:cs typeface="Arial"/>
              </a:rPr>
              <a:t>ill</a:t>
            </a:r>
            <a:r>
              <a:rPr sz="1400" spc="9" dirty="0" smtClean="0">
                <a:solidFill>
                  <a:srgbClr val="253046"/>
                </a:solidFill>
                <a:latin typeface="Arial"/>
                <a:cs typeface="Arial"/>
              </a:rPr>
              <a:t> </a:t>
            </a:r>
            <a:r>
              <a:rPr sz="1400" spc="4" dirty="0" smtClean="0">
                <a:solidFill>
                  <a:srgbClr val="253046"/>
                </a:solidFill>
                <a:latin typeface="Arial"/>
                <a:cs typeface="Arial"/>
              </a:rPr>
              <a:t>s</a:t>
            </a:r>
            <a:r>
              <a:rPr sz="1400" spc="0" dirty="0" smtClean="0">
                <a:solidFill>
                  <a:srgbClr val="253046"/>
                </a:solidFill>
                <a:latin typeface="Arial"/>
                <a:cs typeface="Arial"/>
              </a:rPr>
              <a:t>et</a:t>
            </a:r>
            <a:r>
              <a:rPr sz="1400" spc="-9" dirty="0" smtClean="0">
                <a:solidFill>
                  <a:srgbClr val="253046"/>
                </a:solidFill>
                <a:latin typeface="Arial"/>
                <a:cs typeface="Arial"/>
              </a:rPr>
              <a:t> </a:t>
            </a:r>
            <a:r>
              <a:rPr sz="1400" spc="0" dirty="0" smtClean="0">
                <a:solidFill>
                  <a:srgbClr val="253046"/>
                </a:solidFill>
                <a:latin typeface="Arial"/>
                <a:cs typeface="Arial"/>
              </a:rPr>
              <a:t>up</a:t>
            </a:r>
            <a:r>
              <a:rPr sz="1400" spc="-14" dirty="0" smtClean="0">
                <a:solidFill>
                  <a:srgbClr val="253046"/>
                </a:solidFill>
                <a:latin typeface="Arial"/>
                <a:cs typeface="Arial"/>
              </a:rPr>
              <a:t> </a:t>
            </a:r>
            <a:r>
              <a:rPr sz="1400" spc="0" dirty="0" smtClean="0">
                <a:solidFill>
                  <a:srgbClr val="253046"/>
                </a:solidFill>
                <a:latin typeface="Arial"/>
                <a:cs typeface="Arial"/>
              </a:rPr>
              <a:t>a</a:t>
            </a:r>
            <a:r>
              <a:rPr sz="1400" spc="-4" dirty="0" smtClean="0">
                <a:solidFill>
                  <a:srgbClr val="253046"/>
                </a:solidFill>
                <a:latin typeface="Arial"/>
                <a:cs typeface="Arial"/>
              </a:rPr>
              <a:t> </a:t>
            </a:r>
            <a:r>
              <a:rPr sz="1400" spc="0" dirty="0" smtClean="0">
                <a:solidFill>
                  <a:srgbClr val="253046"/>
                </a:solidFill>
                <a:latin typeface="Arial"/>
                <a:cs typeface="Arial"/>
              </a:rPr>
              <a:t>re</a:t>
            </a:r>
            <a:r>
              <a:rPr sz="1400" spc="4" dirty="0" smtClean="0">
                <a:solidFill>
                  <a:srgbClr val="253046"/>
                </a:solidFill>
                <a:latin typeface="Arial"/>
                <a:cs typeface="Arial"/>
              </a:rPr>
              <a:t>st</a:t>
            </a:r>
            <a:r>
              <a:rPr sz="1400" spc="0" dirty="0" smtClean="0">
                <a:solidFill>
                  <a:srgbClr val="253046"/>
                </a:solidFill>
                <a:latin typeface="Arial"/>
                <a:cs typeface="Arial"/>
              </a:rPr>
              <a:t>ar</a:t>
            </a:r>
            <a:r>
              <a:rPr sz="1400" spc="4" dirty="0" smtClean="0">
                <a:solidFill>
                  <a:srgbClr val="253046"/>
                </a:solidFill>
                <a:latin typeface="Arial"/>
                <a:cs typeface="Arial"/>
              </a:rPr>
              <a:t>t</a:t>
            </a:r>
            <a:r>
              <a:rPr sz="1400" spc="0" dirty="0" smtClean="0">
                <a:solidFill>
                  <a:srgbClr val="253046"/>
                </a:solidFill>
                <a:latin typeface="Arial"/>
                <a:cs typeface="Arial"/>
              </a:rPr>
              <a:t>able</a:t>
            </a:r>
            <a:r>
              <a:rPr sz="1400" spc="327" dirty="0" smtClean="0">
                <a:solidFill>
                  <a:srgbClr val="253046"/>
                </a:solidFill>
                <a:latin typeface="Arial"/>
                <a:cs typeface="Arial"/>
              </a:rPr>
              <a:t> </a:t>
            </a:r>
            <a:r>
              <a:rPr sz="1400" spc="-4" dirty="0" smtClean="0">
                <a:solidFill>
                  <a:srgbClr val="253046"/>
                </a:solidFill>
                <a:latin typeface="Arial"/>
                <a:cs typeface="Arial"/>
              </a:rPr>
              <a:t>F</a:t>
            </a:r>
            <a:r>
              <a:rPr sz="1400" spc="0" dirty="0" smtClean="0">
                <a:solidFill>
                  <a:srgbClr val="253046"/>
                </a:solidFill>
                <a:latin typeface="Arial"/>
                <a:cs typeface="Arial"/>
              </a:rPr>
              <a:t>a</a:t>
            </a:r>
            <a:r>
              <a:rPr sz="1400" spc="4" dirty="0" smtClean="0">
                <a:solidFill>
                  <a:srgbClr val="253046"/>
                </a:solidFill>
                <a:latin typeface="Arial"/>
                <a:cs typeface="Arial"/>
              </a:rPr>
              <a:t>st</a:t>
            </a:r>
            <a:r>
              <a:rPr sz="1400" spc="0" dirty="0" smtClean="0">
                <a:solidFill>
                  <a:srgbClr val="253046"/>
                </a:solidFill>
                <a:latin typeface="Arial"/>
                <a:cs typeface="Arial"/>
              </a:rPr>
              <a:t>Load</a:t>
            </a:r>
            <a:r>
              <a:rPr sz="1400" spc="-54" dirty="0" smtClean="0">
                <a:solidFill>
                  <a:srgbClr val="253046"/>
                </a:solidFill>
                <a:latin typeface="Arial"/>
                <a:cs typeface="Arial"/>
              </a:rPr>
              <a:t> </a:t>
            </a:r>
            <a:r>
              <a:rPr sz="1400" spc="0" dirty="0" smtClean="0">
                <a:solidFill>
                  <a:srgbClr val="253046"/>
                </a:solidFill>
                <a:latin typeface="Arial"/>
                <a:cs typeface="Arial"/>
              </a:rPr>
              <a:t>operation.</a:t>
            </a:r>
            <a:endParaRPr sz="1400">
              <a:latin typeface="Arial"/>
              <a:cs typeface="Arial"/>
            </a:endParaRPr>
          </a:p>
        </p:txBody>
      </p:sp>
      <p:sp>
        <p:nvSpPr>
          <p:cNvPr id="28" name="object 9"/>
          <p:cNvSpPr txBox="1"/>
          <p:nvPr/>
        </p:nvSpPr>
        <p:spPr>
          <a:xfrm>
            <a:off x="685800" y="2377440"/>
            <a:ext cx="1497551" cy="228091"/>
          </a:xfrm>
          <a:prstGeom prst="rect">
            <a:avLst/>
          </a:prstGeom>
        </p:spPr>
        <p:txBody>
          <a:bodyPr wrap="square" lIns="0" tIns="0" rIns="0" bIns="0" rtlCol="0">
            <a:noAutofit/>
          </a:bodyPr>
          <a:lstStyle/>
          <a:p>
            <a:pPr marL="12700">
              <a:lnSpc>
                <a:spcPts val="1730"/>
              </a:lnSpc>
              <a:spcBef>
                <a:spcPts val="86"/>
              </a:spcBef>
            </a:pPr>
            <a:r>
              <a:rPr sz="1600" b="1" u="heavy" spc="4" dirty="0" smtClean="0">
                <a:solidFill>
                  <a:srgbClr val="253046"/>
                </a:solidFill>
                <a:latin typeface="Arial"/>
                <a:cs typeface="Arial"/>
              </a:rPr>
              <a:t>W</a:t>
            </a:r>
            <a:r>
              <a:rPr sz="1600" b="1" u="heavy" spc="0" dirty="0" smtClean="0">
                <a:solidFill>
                  <a:srgbClr val="253046"/>
                </a:solidFill>
                <a:latin typeface="Arial"/>
                <a:cs typeface="Arial"/>
              </a:rPr>
              <a:t>hat</a:t>
            </a:r>
            <a:r>
              <a:rPr sz="1600" b="1" u="heavy" spc="-34" dirty="0" smtClean="0">
                <a:solidFill>
                  <a:srgbClr val="253046"/>
                </a:solidFill>
                <a:latin typeface="Arial"/>
                <a:cs typeface="Arial"/>
              </a:rPr>
              <a:t> y</a:t>
            </a:r>
            <a:r>
              <a:rPr sz="1600" b="1" u="heavy" spc="0" dirty="0" smtClean="0">
                <a:solidFill>
                  <a:srgbClr val="253046"/>
                </a:solidFill>
                <a:latin typeface="Arial"/>
                <a:cs typeface="Arial"/>
              </a:rPr>
              <a:t>ou</a:t>
            </a:r>
            <a:r>
              <a:rPr sz="1600" b="1" u="heavy" spc="1" dirty="0" smtClean="0">
                <a:solidFill>
                  <a:srgbClr val="253046"/>
                </a:solidFill>
                <a:latin typeface="Arial"/>
                <a:cs typeface="Arial"/>
              </a:rPr>
              <a:t> </a:t>
            </a:r>
            <a:r>
              <a:rPr sz="1600" b="1" u="heavy" spc="0" dirty="0" smtClean="0">
                <a:solidFill>
                  <a:srgbClr val="253046"/>
                </a:solidFill>
                <a:latin typeface="Arial"/>
                <a:cs typeface="Arial"/>
              </a:rPr>
              <a:t>need</a:t>
            </a:r>
            <a:endParaRPr sz="1600" dirty="0">
              <a:latin typeface="Arial"/>
              <a:cs typeface="Arial"/>
            </a:endParaRPr>
          </a:p>
        </p:txBody>
      </p:sp>
      <p:sp>
        <p:nvSpPr>
          <p:cNvPr id="29" name="object 8"/>
          <p:cNvSpPr txBox="1"/>
          <p:nvPr/>
        </p:nvSpPr>
        <p:spPr>
          <a:xfrm>
            <a:off x="685800" y="2615131"/>
            <a:ext cx="8184952" cy="417322"/>
          </a:xfrm>
          <a:prstGeom prst="rect">
            <a:avLst/>
          </a:prstGeom>
        </p:spPr>
        <p:txBody>
          <a:bodyPr wrap="square" lIns="0" tIns="0" rIns="0" bIns="0" rtlCol="0">
            <a:noAutofit/>
          </a:bodyPr>
          <a:lstStyle/>
          <a:p>
            <a:pPr marL="12700">
              <a:lnSpc>
                <a:spcPts val="1535"/>
              </a:lnSpc>
              <a:spcBef>
                <a:spcPts val="76"/>
              </a:spcBef>
            </a:pPr>
            <a:r>
              <a:rPr sz="1400" spc="-4" dirty="0" smtClean="0">
                <a:solidFill>
                  <a:srgbClr val="253046"/>
                </a:solidFill>
                <a:latin typeface="Arial"/>
                <a:cs typeface="Arial"/>
              </a:rPr>
              <a:t>T</a:t>
            </a:r>
            <a:r>
              <a:rPr sz="1400" spc="0" dirty="0" smtClean="0">
                <a:solidFill>
                  <a:srgbClr val="253046"/>
                </a:solidFill>
                <a:latin typeface="Arial"/>
                <a:cs typeface="Arial"/>
              </a:rPr>
              <a:t>here</a:t>
            </a:r>
            <a:r>
              <a:rPr sz="1400" spc="-39" dirty="0" smtClean="0">
                <a:solidFill>
                  <a:srgbClr val="253046"/>
                </a:solidFill>
                <a:latin typeface="Arial"/>
                <a:cs typeface="Arial"/>
              </a:rPr>
              <a:t> </a:t>
            </a:r>
            <a:r>
              <a:rPr sz="1400" spc="0" dirty="0" smtClean="0">
                <a:solidFill>
                  <a:srgbClr val="253046"/>
                </a:solidFill>
                <a:latin typeface="Arial"/>
                <a:cs typeface="Arial"/>
              </a:rPr>
              <a:t>are</a:t>
            </a:r>
            <a:r>
              <a:rPr sz="1400" spc="-14" dirty="0" smtClean="0">
                <a:solidFill>
                  <a:srgbClr val="253046"/>
                </a:solidFill>
                <a:latin typeface="Arial"/>
                <a:cs typeface="Arial"/>
              </a:rPr>
              <a:t> </a:t>
            </a:r>
            <a:r>
              <a:rPr sz="1400" spc="4" dirty="0" smtClean="0">
                <a:solidFill>
                  <a:srgbClr val="253046"/>
                </a:solidFill>
                <a:latin typeface="Arial"/>
                <a:cs typeface="Arial"/>
              </a:rPr>
              <a:t>t</a:t>
            </a:r>
            <a:r>
              <a:rPr sz="1400" spc="-19" dirty="0" smtClean="0">
                <a:solidFill>
                  <a:srgbClr val="253046"/>
                </a:solidFill>
                <a:latin typeface="Arial"/>
                <a:cs typeface="Arial"/>
              </a:rPr>
              <a:t>w</a:t>
            </a:r>
            <a:r>
              <a:rPr sz="1400" spc="0" dirty="0" smtClean="0">
                <a:solidFill>
                  <a:srgbClr val="253046"/>
                </a:solidFill>
                <a:latin typeface="Arial"/>
                <a:cs typeface="Arial"/>
              </a:rPr>
              <a:t>o</a:t>
            </a:r>
            <a:r>
              <a:rPr sz="1400" spc="4" dirty="0" smtClean="0">
                <a:solidFill>
                  <a:srgbClr val="253046"/>
                </a:solidFill>
                <a:latin typeface="Arial"/>
                <a:cs typeface="Arial"/>
              </a:rPr>
              <a:t> </a:t>
            </a:r>
            <a:r>
              <a:rPr sz="1400" spc="0" dirty="0" smtClean="0">
                <a:solidFill>
                  <a:srgbClr val="253046"/>
                </a:solidFill>
                <a:latin typeface="Arial"/>
                <a:cs typeface="Arial"/>
              </a:rPr>
              <a:t>da</a:t>
            </a:r>
            <a:r>
              <a:rPr sz="1400" spc="4" dirty="0" smtClean="0">
                <a:solidFill>
                  <a:srgbClr val="253046"/>
                </a:solidFill>
                <a:latin typeface="Arial"/>
                <a:cs typeface="Arial"/>
              </a:rPr>
              <a:t>t</a:t>
            </a:r>
            <a:r>
              <a:rPr sz="1400" spc="0" dirty="0" smtClean="0">
                <a:solidFill>
                  <a:srgbClr val="253046"/>
                </a:solidFill>
                <a:latin typeface="Arial"/>
                <a:cs typeface="Arial"/>
              </a:rPr>
              <a:t>a</a:t>
            </a:r>
            <a:r>
              <a:rPr sz="1400" spc="-29" dirty="0" smtClean="0">
                <a:solidFill>
                  <a:srgbClr val="253046"/>
                </a:solidFill>
                <a:latin typeface="Arial"/>
                <a:cs typeface="Arial"/>
              </a:rPr>
              <a:t> </a:t>
            </a:r>
            <a:r>
              <a:rPr sz="1400" spc="4" dirty="0" smtClean="0">
                <a:solidFill>
                  <a:srgbClr val="253046"/>
                </a:solidFill>
                <a:latin typeface="Arial"/>
                <a:cs typeface="Arial"/>
              </a:rPr>
              <a:t>f</a:t>
            </a:r>
            <a:r>
              <a:rPr sz="1400" spc="0" dirty="0" smtClean="0">
                <a:solidFill>
                  <a:srgbClr val="253046"/>
                </a:solidFill>
                <a:latin typeface="Arial"/>
                <a:cs typeface="Arial"/>
              </a:rPr>
              <a:t>ile </a:t>
            </a:r>
            <a:r>
              <a:rPr sz="1400" spc="4" dirty="0" smtClean="0">
                <a:solidFill>
                  <a:srgbClr val="253046"/>
                </a:solidFill>
                <a:latin typeface="Arial"/>
                <a:cs typeface="Arial"/>
              </a:rPr>
              <a:t>t</a:t>
            </a:r>
            <a:r>
              <a:rPr sz="1400" spc="0" dirty="0" smtClean="0">
                <a:solidFill>
                  <a:srgbClr val="253046"/>
                </a:solidFill>
                <a:latin typeface="Arial"/>
                <a:cs typeface="Arial"/>
              </a:rPr>
              <a:t>hat</a:t>
            </a:r>
            <a:r>
              <a:rPr sz="1400" spc="-25" dirty="0" smtClean="0">
                <a:solidFill>
                  <a:srgbClr val="253046"/>
                </a:solidFill>
                <a:latin typeface="Arial"/>
                <a:cs typeface="Arial"/>
              </a:rPr>
              <a:t> </a:t>
            </a:r>
            <a:r>
              <a:rPr sz="1400" spc="4" dirty="0" smtClean="0">
                <a:solidFill>
                  <a:srgbClr val="253046"/>
                </a:solidFill>
                <a:latin typeface="Arial"/>
                <a:cs typeface="Arial"/>
              </a:rPr>
              <a:t>c</a:t>
            </a:r>
            <a:r>
              <a:rPr sz="1400" spc="0" dirty="0" smtClean="0">
                <a:solidFill>
                  <a:srgbClr val="253046"/>
                </a:solidFill>
                <a:latin typeface="Arial"/>
                <a:cs typeface="Arial"/>
              </a:rPr>
              <a:t>on</a:t>
            </a:r>
            <a:r>
              <a:rPr sz="1400" spc="4" dirty="0" smtClean="0">
                <a:solidFill>
                  <a:srgbClr val="253046"/>
                </a:solidFill>
                <a:latin typeface="Arial"/>
                <a:cs typeface="Arial"/>
              </a:rPr>
              <a:t>t</a:t>
            </a:r>
            <a:r>
              <a:rPr sz="1400" spc="0" dirty="0" smtClean="0">
                <a:solidFill>
                  <a:srgbClr val="253046"/>
                </a:solidFill>
                <a:latin typeface="Arial"/>
                <a:cs typeface="Arial"/>
              </a:rPr>
              <a:t>ains</a:t>
            </a:r>
            <a:r>
              <a:rPr sz="1400" spc="-50" dirty="0" smtClean="0">
                <a:solidFill>
                  <a:srgbClr val="253046"/>
                </a:solidFill>
                <a:latin typeface="Arial"/>
                <a:cs typeface="Arial"/>
              </a:rPr>
              <a:t> </a:t>
            </a:r>
            <a:r>
              <a:rPr sz="1400" spc="4" dirty="0" smtClean="0">
                <a:solidFill>
                  <a:srgbClr val="253046"/>
                </a:solidFill>
                <a:latin typeface="Arial"/>
                <a:cs typeface="Arial"/>
              </a:rPr>
              <a:t>c</a:t>
            </a:r>
            <a:r>
              <a:rPr sz="1400" spc="0" dirty="0" smtClean="0">
                <a:solidFill>
                  <a:srgbClr val="253046"/>
                </a:solidFill>
                <a:latin typeface="Arial"/>
                <a:cs typeface="Arial"/>
              </a:rPr>
              <a:t>u</a:t>
            </a:r>
            <a:r>
              <a:rPr sz="1400" spc="4" dirty="0" smtClean="0">
                <a:solidFill>
                  <a:srgbClr val="253046"/>
                </a:solidFill>
                <a:latin typeface="Arial"/>
                <a:cs typeface="Arial"/>
              </a:rPr>
              <a:t>st</a:t>
            </a:r>
            <a:r>
              <a:rPr sz="1400" spc="0" dirty="0" smtClean="0">
                <a:solidFill>
                  <a:srgbClr val="253046"/>
                </a:solidFill>
                <a:latin typeface="Arial"/>
                <a:cs typeface="Arial"/>
              </a:rPr>
              <a:t>o</a:t>
            </a:r>
            <a:r>
              <a:rPr sz="1400" spc="-4" dirty="0" smtClean="0">
                <a:solidFill>
                  <a:srgbClr val="253046"/>
                </a:solidFill>
                <a:latin typeface="Arial"/>
                <a:cs typeface="Arial"/>
              </a:rPr>
              <a:t>m</a:t>
            </a:r>
            <a:r>
              <a:rPr sz="1400" spc="0" dirty="0" smtClean="0">
                <a:solidFill>
                  <a:srgbClr val="253046"/>
                </a:solidFill>
                <a:latin typeface="Arial"/>
                <a:cs typeface="Arial"/>
              </a:rPr>
              <a:t>er</a:t>
            </a:r>
            <a:r>
              <a:rPr sz="1400" spc="-39" dirty="0" smtClean="0">
                <a:solidFill>
                  <a:srgbClr val="253046"/>
                </a:solidFill>
                <a:latin typeface="Arial"/>
                <a:cs typeface="Arial"/>
              </a:rPr>
              <a:t> </a:t>
            </a:r>
            <a:r>
              <a:rPr sz="1400" spc="0" dirty="0" smtClean="0">
                <a:solidFill>
                  <a:srgbClr val="253046"/>
                </a:solidFill>
                <a:latin typeface="Arial"/>
                <a:cs typeface="Arial"/>
              </a:rPr>
              <a:t>da</a:t>
            </a:r>
            <a:r>
              <a:rPr sz="1400" spc="4" dirty="0" smtClean="0">
                <a:solidFill>
                  <a:srgbClr val="253046"/>
                </a:solidFill>
                <a:latin typeface="Arial"/>
                <a:cs typeface="Arial"/>
              </a:rPr>
              <a:t>t</a:t>
            </a:r>
            <a:r>
              <a:rPr sz="1400" spc="0" dirty="0" smtClean="0">
                <a:solidFill>
                  <a:srgbClr val="253046"/>
                </a:solidFill>
                <a:latin typeface="Arial"/>
                <a:cs typeface="Arial"/>
              </a:rPr>
              <a:t>a.</a:t>
            </a:r>
            <a:r>
              <a:rPr sz="1400" spc="-59" dirty="0" smtClean="0">
                <a:solidFill>
                  <a:srgbClr val="253046"/>
                </a:solidFill>
                <a:latin typeface="Arial"/>
                <a:cs typeface="Arial"/>
              </a:rPr>
              <a:t> </a:t>
            </a:r>
            <a:r>
              <a:rPr sz="1400" spc="-144" dirty="0" smtClean="0">
                <a:solidFill>
                  <a:srgbClr val="253046"/>
                </a:solidFill>
                <a:latin typeface="Arial"/>
                <a:cs typeface="Arial"/>
              </a:rPr>
              <a:t>Y</a:t>
            </a:r>
            <a:r>
              <a:rPr sz="1400" spc="0" dirty="0" smtClean="0">
                <a:solidFill>
                  <a:srgbClr val="253046"/>
                </a:solidFill>
                <a:latin typeface="Arial"/>
                <a:cs typeface="Arial"/>
              </a:rPr>
              <a:t>ou</a:t>
            </a:r>
            <a:r>
              <a:rPr sz="1400" spc="4" dirty="0" smtClean="0">
                <a:solidFill>
                  <a:srgbClr val="253046"/>
                </a:solidFill>
                <a:latin typeface="Arial"/>
                <a:cs typeface="Arial"/>
              </a:rPr>
              <a:t> </a:t>
            </a:r>
            <a:r>
              <a:rPr sz="1400" spc="0" dirty="0" smtClean="0">
                <a:solidFill>
                  <a:srgbClr val="253046"/>
                </a:solidFill>
                <a:latin typeface="Arial"/>
                <a:cs typeface="Arial"/>
              </a:rPr>
              <a:t>ha</a:t>
            </a:r>
            <a:r>
              <a:rPr sz="1400" spc="-19" dirty="0" smtClean="0">
                <a:solidFill>
                  <a:srgbClr val="253046"/>
                </a:solidFill>
                <a:latin typeface="Arial"/>
                <a:cs typeface="Arial"/>
              </a:rPr>
              <a:t>v</a:t>
            </a:r>
            <a:r>
              <a:rPr sz="1400" spc="0" dirty="0" smtClean="0">
                <a:solidFill>
                  <a:srgbClr val="253046"/>
                </a:solidFill>
                <a:latin typeface="Arial"/>
                <a:cs typeface="Arial"/>
              </a:rPr>
              <a:t>e</a:t>
            </a:r>
            <a:r>
              <a:rPr sz="1400" spc="-4" dirty="0" smtClean="0">
                <a:solidFill>
                  <a:srgbClr val="253046"/>
                </a:solidFill>
                <a:latin typeface="Arial"/>
                <a:cs typeface="Arial"/>
              </a:rPr>
              <a:t> </a:t>
            </a:r>
            <a:r>
              <a:rPr sz="1400" spc="4" dirty="0" smtClean="0">
                <a:solidFill>
                  <a:srgbClr val="253046"/>
                </a:solidFill>
                <a:latin typeface="Arial"/>
                <a:cs typeface="Arial"/>
              </a:rPr>
              <a:t>t</a:t>
            </a:r>
            <a:r>
              <a:rPr sz="1400" spc="0" dirty="0" smtClean="0">
                <a:solidFill>
                  <a:srgbClr val="253046"/>
                </a:solidFill>
                <a:latin typeface="Arial"/>
                <a:cs typeface="Arial"/>
              </a:rPr>
              <a:t>o</a:t>
            </a:r>
            <a:r>
              <a:rPr sz="1400" spc="-4" dirty="0" smtClean="0">
                <a:solidFill>
                  <a:srgbClr val="253046"/>
                </a:solidFill>
                <a:latin typeface="Arial"/>
                <a:cs typeface="Arial"/>
              </a:rPr>
              <a:t> </a:t>
            </a:r>
            <a:r>
              <a:rPr sz="1400" spc="0" dirty="0" smtClean="0">
                <a:solidFill>
                  <a:srgbClr val="253046"/>
                </a:solidFill>
                <a:latin typeface="Arial"/>
                <a:cs typeface="Arial"/>
              </a:rPr>
              <a:t>load</a:t>
            </a:r>
            <a:r>
              <a:rPr sz="1400" spc="-14" dirty="0" smtClean="0">
                <a:solidFill>
                  <a:srgbClr val="253046"/>
                </a:solidFill>
                <a:latin typeface="Arial"/>
                <a:cs typeface="Arial"/>
              </a:rPr>
              <a:t> </a:t>
            </a:r>
            <a:r>
              <a:rPr sz="1400" spc="4" dirty="0" smtClean="0">
                <a:solidFill>
                  <a:srgbClr val="253046"/>
                </a:solidFill>
                <a:latin typeface="Arial"/>
                <a:cs typeface="Arial"/>
              </a:rPr>
              <a:t>t</a:t>
            </a:r>
            <a:r>
              <a:rPr sz="1400" spc="0" dirty="0" smtClean="0">
                <a:solidFill>
                  <a:srgbClr val="253046"/>
                </a:solidFill>
                <a:latin typeface="Arial"/>
                <a:cs typeface="Arial"/>
              </a:rPr>
              <a:t>ho</a:t>
            </a:r>
            <a:r>
              <a:rPr sz="1400" spc="4" dirty="0" smtClean="0">
                <a:solidFill>
                  <a:srgbClr val="253046"/>
                </a:solidFill>
                <a:latin typeface="Arial"/>
                <a:cs typeface="Arial"/>
              </a:rPr>
              <a:t>s</a:t>
            </a:r>
            <a:r>
              <a:rPr sz="1400" spc="0" dirty="0" smtClean="0">
                <a:solidFill>
                  <a:srgbClr val="253046"/>
                </a:solidFill>
                <a:latin typeface="Arial"/>
                <a:cs typeface="Arial"/>
              </a:rPr>
              <a:t>e</a:t>
            </a:r>
            <a:r>
              <a:rPr sz="1400" spc="-39" dirty="0" smtClean="0">
                <a:solidFill>
                  <a:srgbClr val="253046"/>
                </a:solidFill>
                <a:latin typeface="Arial"/>
                <a:cs typeface="Arial"/>
              </a:rPr>
              <a:t> </a:t>
            </a:r>
            <a:r>
              <a:rPr sz="1400" spc="4" dirty="0" smtClean="0">
                <a:solidFill>
                  <a:srgbClr val="253046"/>
                </a:solidFill>
                <a:latin typeface="Arial"/>
                <a:cs typeface="Arial"/>
              </a:rPr>
              <a:t>t</a:t>
            </a:r>
            <a:r>
              <a:rPr sz="1400" spc="-19" dirty="0" smtClean="0">
                <a:solidFill>
                  <a:srgbClr val="253046"/>
                </a:solidFill>
                <a:latin typeface="Arial"/>
                <a:cs typeface="Arial"/>
              </a:rPr>
              <a:t>w</a:t>
            </a:r>
            <a:r>
              <a:rPr sz="1400" spc="0" dirty="0" smtClean="0">
                <a:solidFill>
                  <a:srgbClr val="253046"/>
                </a:solidFill>
                <a:latin typeface="Arial"/>
                <a:cs typeface="Arial"/>
              </a:rPr>
              <a:t>o</a:t>
            </a:r>
            <a:r>
              <a:rPr sz="1400" spc="4" dirty="0" smtClean="0">
                <a:solidFill>
                  <a:srgbClr val="253046"/>
                </a:solidFill>
                <a:latin typeface="Arial"/>
                <a:cs typeface="Arial"/>
              </a:rPr>
              <a:t> </a:t>
            </a:r>
            <a:r>
              <a:rPr sz="1400" spc="0" dirty="0" smtClean="0">
                <a:solidFill>
                  <a:srgbClr val="253046"/>
                </a:solidFill>
                <a:latin typeface="Arial"/>
                <a:cs typeface="Arial"/>
              </a:rPr>
              <a:t>da</a:t>
            </a:r>
            <a:r>
              <a:rPr sz="1400" spc="4" dirty="0" smtClean="0">
                <a:solidFill>
                  <a:srgbClr val="253046"/>
                </a:solidFill>
                <a:latin typeface="Arial"/>
                <a:cs typeface="Arial"/>
              </a:rPr>
              <a:t>t</a:t>
            </a:r>
            <a:r>
              <a:rPr sz="1400" spc="0" dirty="0" smtClean="0">
                <a:solidFill>
                  <a:srgbClr val="253046"/>
                </a:solidFill>
                <a:latin typeface="Arial"/>
                <a:cs typeface="Arial"/>
              </a:rPr>
              <a:t>a</a:t>
            </a:r>
            <a:r>
              <a:rPr sz="1400" spc="-29" dirty="0" smtClean="0">
                <a:solidFill>
                  <a:srgbClr val="253046"/>
                </a:solidFill>
                <a:latin typeface="Arial"/>
                <a:cs typeface="Arial"/>
              </a:rPr>
              <a:t> </a:t>
            </a:r>
            <a:r>
              <a:rPr sz="1400" spc="4" dirty="0" smtClean="0">
                <a:solidFill>
                  <a:srgbClr val="253046"/>
                </a:solidFill>
                <a:latin typeface="Arial"/>
                <a:cs typeface="Arial"/>
              </a:rPr>
              <a:t>f</a:t>
            </a:r>
            <a:r>
              <a:rPr sz="1400" spc="0" dirty="0" smtClean="0">
                <a:solidFill>
                  <a:srgbClr val="253046"/>
                </a:solidFill>
                <a:latin typeface="Arial"/>
                <a:cs typeface="Arial"/>
              </a:rPr>
              <a:t>ile</a:t>
            </a:r>
            <a:r>
              <a:rPr sz="1400" spc="-14" dirty="0" smtClean="0">
                <a:solidFill>
                  <a:srgbClr val="253046"/>
                </a:solidFill>
                <a:latin typeface="Arial"/>
                <a:cs typeface="Arial"/>
              </a:rPr>
              <a:t> </a:t>
            </a:r>
            <a:r>
              <a:rPr sz="1400" spc="0" dirty="0" smtClean="0">
                <a:solidFill>
                  <a:srgbClr val="253046"/>
                </a:solidFill>
                <a:latin typeface="Arial"/>
                <a:cs typeface="Arial"/>
              </a:rPr>
              <a:t>in</a:t>
            </a:r>
            <a:r>
              <a:rPr sz="1400" spc="4" dirty="0" smtClean="0">
                <a:solidFill>
                  <a:srgbClr val="253046"/>
                </a:solidFill>
                <a:latin typeface="Arial"/>
                <a:cs typeface="Arial"/>
              </a:rPr>
              <a:t>t</a:t>
            </a:r>
            <a:r>
              <a:rPr sz="1400" spc="0" dirty="0" smtClean="0">
                <a:solidFill>
                  <a:srgbClr val="253046"/>
                </a:solidFill>
                <a:latin typeface="Arial"/>
                <a:cs typeface="Arial"/>
              </a:rPr>
              <a:t>o</a:t>
            </a:r>
            <a:r>
              <a:rPr sz="1400" spc="-14" dirty="0" smtClean="0">
                <a:solidFill>
                  <a:srgbClr val="253046"/>
                </a:solidFill>
                <a:latin typeface="Arial"/>
                <a:cs typeface="Arial"/>
              </a:rPr>
              <a:t> </a:t>
            </a:r>
            <a:r>
              <a:rPr sz="1400" spc="-19" dirty="0" smtClean="0">
                <a:solidFill>
                  <a:srgbClr val="253046"/>
                </a:solidFill>
                <a:latin typeface="Arial"/>
                <a:cs typeface="Arial"/>
              </a:rPr>
              <a:t>y</a:t>
            </a:r>
            <a:r>
              <a:rPr sz="1400" spc="0" dirty="0" smtClean="0">
                <a:solidFill>
                  <a:srgbClr val="253046"/>
                </a:solidFill>
                <a:latin typeface="Arial"/>
                <a:cs typeface="Arial"/>
              </a:rPr>
              <a:t>our</a:t>
            </a:r>
            <a:r>
              <a:rPr sz="1400" spc="4" dirty="0" smtClean="0">
                <a:solidFill>
                  <a:srgbClr val="253046"/>
                </a:solidFill>
                <a:latin typeface="Arial"/>
                <a:cs typeface="Arial"/>
              </a:rPr>
              <a:t> </a:t>
            </a:r>
            <a:r>
              <a:rPr sz="1400" spc="0" dirty="0" smtClean="0">
                <a:solidFill>
                  <a:srgbClr val="253046"/>
                </a:solidFill>
                <a:latin typeface="Arial"/>
                <a:cs typeface="Arial"/>
              </a:rPr>
              <a:t>e</a:t>
            </a:r>
            <a:r>
              <a:rPr sz="1400" spc="-4" dirty="0" smtClean="0">
                <a:solidFill>
                  <a:srgbClr val="253046"/>
                </a:solidFill>
                <a:latin typeface="Arial"/>
                <a:cs typeface="Arial"/>
              </a:rPr>
              <a:t>m</a:t>
            </a:r>
            <a:r>
              <a:rPr sz="1400" spc="0" dirty="0" smtClean="0">
                <a:solidFill>
                  <a:srgbClr val="253046"/>
                </a:solidFill>
                <a:latin typeface="Arial"/>
                <a:cs typeface="Arial"/>
              </a:rPr>
              <a:t>p</a:t>
            </a:r>
            <a:r>
              <a:rPr sz="1400" spc="4" dirty="0" smtClean="0">
                <a:solidFill>
                  <a:srgbClr val="253046"/>
                </a:solidFill>
                <a:latin typeface="Arial"/>
                <a:cs typeface="Arial"/>
              </a:rPr>
              <a:t>t</a:t>
            </a:r>
            <a:r>
              <a:rPr sz="1400" spc="0" dirty="0" smtClean="0">
                <a:solidFill>
                  <a:srgbClr val="253046"/>
                </a:solidFill>
                <a:latin typeface="Arial"/>
                <a:cs typeface="Arial"/>
              </a:rPr>
              <a:t>y</a:t>
            </a:r>
            <a:endParaRPr sz="1400">
              <a:latin typeface="Arial"/>
              <a:cs typeface="Arial"/>
            </a:endParaRPr>
          </a:p>
          <a:p>
            <a:pPr marL="12700" marR="26746">
              <a:lnSpc>
                <a:spcPct val="95825"/>
              </a:lnSpc>
            </a:pPr>
            <a:r>
              <a:rPr sz="1400" spc="4" dirty="0" smtClean="0">
                <a:solidFill>
                  <a:srgbClr val="253046"/>
                </a:solidFill>
                <a:latin typeface="Arial"/>
                <a:cs typeface="Arial"/>
              </a:rPr>
              <a:t>c</a:t>
            </a:r>
            <a:r>
              <a:rPr sz="1400" spc="0" dirty="0" smtClean="0">
                <a:solidFill>
                  <a:srgbClr val="253046"/>
                </a:solidFill>
                <a:latin typeface="Arial"/>
                <a:cs typeface="Arial"/>
              </a:rPr>
              <a:t>u</a:t>
            </a:r>
            <a:r>
              <a:rPr sz="1400" spc="4" dirty="0" smtClean="0">
                <a:solidFill>
                  <a:srgbClr val="253046"/>
                </a:solidFill>
                <a:latin typeface="Arial"/>
                <a:cs typeface="Arial"/>
              </a:rPr>
              <a:t>st</a:t>
            </a:r>
            <a:r>
              <a:rPr sz="1400" spc="0" dirty="0" smtClean="0">
                <a:solidFill>
                  <a:srgbClr val="253046"/>
                </a:solidFill>
                <a:latin typeface="Arial"/>
                <a:cs typeface="Arial"/>
              </a:rPr>
              <a:t>o</a:t>
            </a:r>
            <a:r>
              <a:rPr sz="1400" spc="-4" dirty="0" smtClean="0">
                <a:solidFill>
                  <a:srgbClr val="253046"/>
                </a:solidFill>
                <a:latin typeface="Arial"/>
                <a:cs typeface="Arial"/>
              </a:rPr>
              <a:t>m</a:t>
            </a:r>
            <a:r>
              <a:rPr sz="1400" spc="0" dirty="0" smtClean="0">
                <a:solidFill>
                  <a:srgbClr val="253046"/>
                </a:solidFill>
                <a:latin typeface="Arial"/>
                <a:cs typeface="Arial"/>
              </a:rPr>
              <a:t>er</a:t>
            </a:r>
            <a:r>
              <a:rPr sz="1400" spc="-64" dirty="0" smtClean="0">
                <a:solidFill>
                  <a:srgbClr val="253046"/>
                </a:solidFill>
                <a:latin typeface="Arial"/>
                <a:cs typeface="Arial"/>
              </a:rPr>
              <a:t> </a:t>
            </a:r>
            <a:r>
              <a:rPr sz="1400" spc="4" dirty="0" smtClean="0">
                <a:solidFill>
                  <a:srgbClr val="253046"/>
                </a:solidFill>
                <a:latin typeface="Arial"/>
                <a:cs typeface="Arial"/>
              </a:rPr>
              <a:t>t</a:t>
            </a:r>
            <a:r>
              <a:rPr sz="1400" spc="0" dirty="0" smtClean="0">
                <a:solidFill>
                  <a:srgbClr val="253046"/>
                </a:solidFill>
                <a:latin typeface="Arial"/>
                <a:cs typeface="Arial"/>
              </a:rPr>
              <a:t>able</a:t>
            </a:r>
            <a:r>
              <a:rPr sz="1400" spc="-14" dirty="0" smtClean="0">
                <a:solidFill>
                  <a:srgbClr val="253046"/>
                </a:solidFill>
                <a:latin typeface="Arial"/>
                <a:cs typeface="Arial"/>
              </a:rPr>
              <a:t> </a:t>
            </a:r>
            <a:r>
              <a:rPr sz="1400" spc="4" dirty="0" smtClean="0">
                <a:solidFill>
                  <a:srgbClr val="253046"/>
                </a:solidFill>
                <a:latin typeface="Arial"/>
                <a:cs typeface="Arial"/>
              </a:rPr>
              <a:t>t</a:t>
            </a:r>
            <a:r>
              <a:rPr sz="1400" spc="0" dirty="0" smtClean="0">
                <a:solidFill>
                  <a:srgbClr val="253046"/>
                </a:solidFill>
                <a:latin typeface="Arial"/>
                <a:cs typeface="Arial"/>
              </a:rPr>
              <a:t>hrough</a:t>
            </a:r>
            <a:r>
              <a:rPr sz="1400" spc="-39" dirty="0" smtClean="0">
                <a:solidFill>
                  <a:srgbClr val="253046"/>
                </a:solidFill>
                <a:latin typeface="Arial"/>
                <a:cs typeface="Arial"/>
              </a:rPr>
              <a:t> </a:t>
            </a:r>
            <a:r>
              <a:rPr sz="1400" spc="4" dirty="0" smtClean="0">
                <a:solidFill>
                  <a:srgbClr val="253046"/>
                </a:solidFill>
                <a:latin typeface="Arial"/>
                <a:cs typeface="Arial"/>
              </a:rPr>
              <a:t>t</a:t>
            </a:r>
            <a:r>
              <a:rPr sz="1400" spc="-19" dirty="0" smtClean="0">
                <a:solidFill>
                  <a:srgbClr val="253046"/>
                </a:solidFill>
                <a:latin typeface="Arial"/>
                <a:cs typeface="Arial"/>
              </a:rPr>
              <a:t>w</a:t>
            </a:r>
            <a:r>
              <a:rPr sz="1400" spc="0" dirty="0" smtClean="0">
                <a:solidFill>
                  <a:srgbClr val="253046"/>
                </a:solidFill>
                <a:latin typeface="Arial"/>
                <a:cs typeface="Arial"/>
              </a:rPr>
              <a:t>o</a:t>
            </a:r>
            <a:r>
              <a:rPr sz="1400" spc="-4" dirty="0" smtClean="0">
                <a:solidFill>
                  <a:srgbClr val="253046"/>
                </a:solidFill>
                <a:latin typeface="Arial"/>
                <a:cs typeface="Arial"/>
              </a:rPr>
              <a:t> </a:t>
            </a:r>
            <a:r>
              <a:rPr sz="1400" spc="0" dirty="0" smtClean="0">
                <a:solidFill>
                  <a:srgbClr val="253046"/>
                </a:solidFill>
                <a:latin typeface="Arial"/>
                <a:cs typeface="Arial"/>
              </a:rPr>
              <a:t>B</a:t>
            </a:r>
            <a:r>
              <a:rPr sz="1400" spc="-4" dirty="0" smtClean="0">
                <a:solidFill>
                  <a:srgbClr val="253046"/>
                </a:solidFill>
                <a:latin typeface="Arial"/>
                <a:cs typeface="Arial"/>
              </a:rPr>
              <a:t>T</a:t>
            </a:r>
            <a:r>
              <a:rPr sz="1400" spc="0" dirty="0" smtClean="0">
                <a:solidFill>
                  <a:srgbClr val="253046"/>
                </a:solidFill>
                <a:latin typeface="Arial"/>
                <a:cs typeface="Arial"/>
              </a:rPr>
              <a:t>EQ</a:t>
            </a:r>
            <a:r>
              <a:rPr sz="1400" spc="-4" dirty="0" smtClean="0">
                <a:solidFill>
                  <a:srgbClr val="253046"/>
                </a:solidFill>
                <a:latin typeface="Arial"/>
                <a:cs typeface="Arial"/>
              </a:rPr>
              <a:t> </a:t>
            </a:r>
            <a:r>
              <a:rPr sz="1400" spc="4" dirty="0" smtClean="0">
                <a:solidFill>
                  <a:srgbClr val="253046"/>
                </a:solidFill>
                <a:latin typeface="Arial"/>
                <a:cs typeface="Arial"/>
              </a:rPr>
              <a:t>sc</a:t>
            </a:r>
            <a:r>
              <a:rPr sz="1400" spc="0" dirty="0" smtClean="0">
                <a:solidFill>
                  <a:srgbClr val="253046"/>
                </a:solidFill>
                <a:latin typeface="Arial"/>
                <a:cs typeface="Arial"/>
              </a:rPr>
              <a:t>rip</a:t>
            </a:r>
            <a:r>
              <a:rPr sz="1400" spc="4" dirty="0" smtClean="0">
                <a:solidFill>
                  <a:srgbClr val="253046"/>
                </a:solidFill>
                <a:latin typeface="Arial"/>
                <a:cs typeface="Arial"/>
              </a:rPr>
              <a:t>ts</a:t>
            </a:r>
            <a:r>
              <a:rPr sz="1400" spc="0" dirty="0" smtClean="0">
                <a:solidFill>
                  <a:srgbClr val="253046"/>
                </a:solidFill>
                <a:latin typeface="Arial"/>
                <a:cs typeface="Arial"/>
              </a:rPr>
              <a:t>.</a:t>
            </a:r>
            <a:endParaRPr sz="1400">
              <a:latin typeface="Arial"/>
              <a:cs typeface="Arial"/>
            </a:endParaRPr>
          </a:p>
        </p:txBody>
      </p:sp>
      <p:sp>
        <p:nvSpPr>
          <p:cNvPr id="30" name="object 7"/>
          <p:cNvSpPr txBox="1"/>
          <p:nvPr/>
        </p:nvSpPr>
        <p:spPr>
          <a:xfrm>
            <a:off x="685800" y="3368294"/>
            <a:ext cx="614828" cy="228092"/>
          </a:xfrm>
          <a:prstGeom prst="rect">
            <a:avLst/>
          </a:prstGeom>
        </p:spPr>
        <p:txBody>
          <a:bodyPr wrap="square" lIns="0" tIns="0" rIns="0" bIns="0" rtlCol="0">
            <a:noAutofit/>
          </a:bodyPr>
          <a:lstStyle/>
          <a:p>
            <a:pPr marL="12700">
              <a:lnSpc>
                <a:spcPts val="1730"/>
              </a:lnSpc>
              <a:spcBef>
                <a:spcPts val="86"/>
              </a:spcBef>
            </a:pPr>
            <a:r>
              <a:rPr sz="1600" b="1" u="heavy" spc="-125" dirty="0" smtClean="0">
                <a:solidFill>
                  <a:srgbClr val="253046"/>
                </a:solidFill>
                <a:latin typeface="Arial"/>
                <a:cs typeface="Arial"/>
              </a:rPr>
              <a:t>T</a:t>
            </a:r>
            <a:r>
              <a:rPr sz="1600" b="1" u="heavy" spc="0" dirty="0" smtClean="0">
                <a:solidFill>
                  <a:srgbClr val="253046"/>
                </a:solidFill>
                <a:latin typeface="Arial"/>
                <a:cs typeface="Arial"/>
              </a:rPr>
              <a:t>asks</a:t>
            </a:r>
            <a:endParaRPr sz="1600">
              <a:latin typeface="Arial"/>
              <a:cs typeface="Arial"/>
            </a:endParaRPr>
          </a:p>
        </p:txBody>
      </p:sp>
      <p:sp>
        <p:nvSpPr>
          <p:cNvPr id="31" name="object 6"/>
          <p:cNvSpPr txBox="1"/>
          <p:nvPr/>
        </p:nvSpPr>
        <p:spPr>
          <a:xfrm>
            <a:off x="685800" y="3849825"/>
            <a:ext cx="8047298" cy="844169"/>
          </a:xfrm>
          <a:prstGeom prst="rect">
            <a:avLst/>
          </a:prstGeom>
        </p:spPr>
        <p:txBody>
          <a:bodyPr wrap="square" lIns="0" tIns="0" rIns="0" bIns="0" rtlCol="0">
            <a:noAutofit/>
          </a:bodyPr>
          <a:lstStyle/>
          <a:p>
            <a:pPr marL="12700" marR="26746">
              <a:lnSpc>
                <a:spcPts val="1535"/>
              </a:lnSpc>
              <a:spcBef>
                <a:spcPts val="76"/>
              </a:spcBef>
            </a:pPr>
            <a:r>
              <a:rPr sz="1400" spc="0" dirty="0" smtClean="0">
                <a:solidFill>
                  <a:srgbClr val="253046"/>
                </a:solidFill>
                <a:latin typeface="Arial"/>
                <a:cs typeface="Arial"/>
              </a:rPr>
              <a:t>2.</a:t>
            </a:r>
            <a:r>
              <a:rPr sz="1400" spc="-25" dirty="0" smtClean="0">
                <a:solidFill>
                  <a:srgbClr val="253046"/>
                </a:solidFill>
                <a:latin typeface="Arial"/>
                <a:cs typeface="Arial"/>
              </a:rPr>
              <a:t> </a:t>
            </a:r>
            <a:r>
              <a:rPr sz="1400" spc="-4" dirty="0" smtClean="0">
                <a:solidFill>
                  <a:srgbClr val="253046"/>
                </a:solidFill>
                <a:latin typeface="Arial"/>
                <a:cs typeface="Arial"/>
              </a:rPr>
              <a:t>C</a:t>
            </a:r>
            <a:r>
              <a:rPr sz="1400" spc="0" dirty="0" smtClean="0">
                <a:solidFill>
                  <a:srgbClr val="253046"/>
                </a:solidFill>
                <a:latin typeface="Arial"/>
                <a:cs typeface="Arial"/>
              </a:rPr>
              <a:t>rea</a:t>
            </a:r>
            <a:r>
              <a:rPr sz="1400" spc="4" dirty="0" smtClean="0">
                <a:solidFill>
                  <a:srgbClr val="253046"/>
                </a:solidFill>
                <a:latin typeface="Arial"/>
                <a:cs typeface="Arial"/>
              </a:rPr>
              <a:t>t</a:t>
            </a:r>
            <a:r>
              <a:rPr sz="1400" spc="0" dirty="0" smtClean="0">
                <a:solidFill>
                  <a:srgbClr val="253046"/>
                </a:solidFill>
                <a:latin typeface="Arial"/>
                <a:cs typeface="Arial"/>
              </a:rPr>
              <a:t>e</a:t>
            </a:r>
            <a:r>
              <a:rPr sz="1400" spc="-29" dirty="0" smtClean="0">
                <a:solidFill>
                  <a:srgbClr val="253046"/>
                </a:solidFill>
                <a:latin typeface="Arial"/>
                <a:cs typeface="Arial"/>
              </a:rPr>
              <a:t> </a:t>
            </a:r>
            <a:r>
              <a:rPr sz="1400" spc="0" dirty="0" smtClean="0">
                <a:solidFill>
                  <a:srgbClr val="253046"/>
                </a:solidFill>
                <a:latin typeface="Arial"/>
                <a:cs typeface="Arial"/>
              </a:rPr>
              <a:t>a</a:t>
            </a:r>
            <a:r>
              <a:rPr sz="1400" spc="-4" dirty="0" smtClean="0">
                <a:solidFill>
                  <a:srgbClr val="253046"/>
                </a:solidFill>
                <a:latin typeface="Arial"/>
                <a:cs typeface="Arial"/>
              </a:rPr>
              <a:t> F</a:t>
            </a:r>
            <a:r>
              <a:rPr sz="1400" spc="0" dirty="0" smtClean="0">
                <a:solidFill>
                  <a:srgbClr val="253046"/>
                </a:solidFill>
                <a:latin typeface="Arial"/>
                <a:cs typeface="Arial"/>
              </a:rPr>
              <a:t>a</a:t>
            </a:r>
            <a:r>
              <a:rPr sz="1400" spc="4" dirty="0" smtClean="0">
                <a:solidFill>
                  <a:srgbClr val="253046"/>
                </a:solidFill>
                <a:latin typeface="Arial"/>
                <a:cs typeface="Arial"/>
              </a:rPr>
              <a:t>st</a:t>
            </a:r>
            <a:r>
              <a:rPr sz="1400" spc="0" dirty="0" smtClean="0">
                <a:solidFill>
                  <a:srgbClr val="253046"/>
                </a:solidFill>
                <a:latin typeface="Arial"/>
                <a:cs typeface="Arial"/>
              </a:rPr>
              <a:t>Load</a:t>
            </a:r>
            <a:r>
              <a:rPr sz="1400" spc="-39" dirty="0" smtClean="0">
                <a:solidFill>
                  <a:srgbClr val="253046"/>
                </a:solidFill>
                <a:latin typeface="Arial"/>
                <a:cs typeface="Arial"/>
              </a:rPr>
              <a:t> </a:t>
            </a:r>
            <a:r>
              <a:rPr sz="1400" spc="4" dirty="0" smtClean="0">
                <a:solidFill>
                  <a:srgbClr val="253046"/>
                </a:solidFill>
                <a:latin typeface="Arial"/>
                <a:cs typeface="Arial"/>
              </a:rPr>
              <a:t>sc</a:t>
            </a:r>
            <a:r>
              <a:rPr sz="1400" spc="0" dirty="0" smtClean="0">
                <a:solidFill>
                  <a:srgbClr val="253046"/>
                </a:solidFill>
                <a:latin typeface="Arial"/>
                <a:cs typeface="Arial"/>
              </a:rPr>
              <a:t>ript</a:t>
            </a:r>
            <a:r>
              <a:rPr sz="1400" spc="-34" dirty="0" smtClean="0">
                <a:solidFill>
                  <a:srgbClr val="253046"/>
                </a:solidFill>
                <a:latin typeface="Arial"/>
                <a:cs typeface="Arial"/>
              </a:rPr>
              <a:t> </a:t>
            </a:r>
            <a:r>
              <a:rPr sz="1400" spc="4" dirty="0" smtClean="0">
                <a:solidFill>
                  <a:srgbClr val="253046"/>
                </a:solidFill>
                <a:latin typeface="Arial"/>
                <a:cs typeface="Arial"/>
              </a:rPr>
              <a:t>t</a:t>
            </a:r>
            <a:r>
              <a:rPr sz="1400" spc="0" dirty="0" smtClean="0">
                <a:solidFill>
                  <a:srgbClr val="253046"/>
                </a:solidFill>
                <a:latin typeface="Arial"/>
                <a:cs typeface="Arial"/>
              </a:rPr>
              <a:t>hat</a:t>
            </a:r>
            <a:r>
              <a:rPr sz="1400" spc="-25" dirty="0" smtClean="0">
                <a:solidFill>
                  <a:srgbClr val="253046"/>
                </a:solidFill>
                <a:latin typeface="Arial"/>
                <a:cs typeface="Arial"/>
              </a:rPr>
              <a:t> </a:t>
            </a:r>
            <a:r>
              <a:rPr sz="1400" spc="0" dirty="0" smtClean="0">
                <a:solidFill>
                  <a:srgbClr val="253046"/>
                </a:solidFill>
                <a:latin typeface="Arial"/>
                <a:cs typeface="Arial"/>
              </a:rPr>
              <a:t>loads</a:t>
            </a:r>
            <a:r>
              <a:rPr sz="1400" spc="-14" dirty="0" smtClean="0">
                <a:solidFill>
                  <a:srgbClr val="253046"/>
                </a:solidFill>
                <a:latin typeface="Arial"/>
                <a:cs typeface="Arial"/>
              </a:rPr>
              <a:t> </a:t>
            </a:r>
            <a:r>
              <a:rPr sz="1400" spc="4" dirty="0" smtClean="0">
                <a:solidFill>
                  <a:srgbClr val="253046"/>
                </a:solidFill>
                <a:latin typeface="Arial"/>
                <a:cs typeface="Arial"/>
              </a:rPr>
              <a:t>t</a:t>
            </a:r>
            <a:r>
              <a:rPr sz="1400" spc="0" dirty="0" smtClean="0">
                <a:solidFill>
                  <a:srgbClr val="253046"/>
                </a:solidFill>
                <a:latin typeface="Arial"/>
                <a:cs typeface="Arial"/>
              </a:rPr>
              <a:t>he</a:t>
            </a:r>
            <a:r>
              <a:rPr sz="1400" spc="-14" dirty="0" smtClean="0">
                <a:solidFill>
                  <a:srgbClr val="253046"/>
                </a:solidFill>
                <a:latin typeface="Arial"/>
                <a:cs typeface="Arial"/>
              </a:rPr>
              <a:t> </a:t>
            </a:r>
            <a:r>
              <a:rPr sz="1400" spc="4" dirty="0" smtClean="0">
                <a:solidFill>
                  <a:srgbClr val="253046"/>
                </a:solidFill>
                <a:latin typeface="Arial"/>
                <a:cs typeface="Arial"/>
              </a:rPr>
              <a:t>f</a:t>
            </a:r>
            <a:r>
              <a:rPr sz="1400" spc="0" dirty="0" smtClean="0">
                <a:solidFill>
                  <a:srgbClr val="253046"/>
                </a:solidFill>
                <a:latin typeface="Arial"/>
                <a:cs typeface="Arial"/>
              </a:rPr>
              <a:t>ir</a:t>
            </a:r>
            <a:r>
              <a:rPr sz="1400" spc="4" dirty="0" smtClean="0">
                <a:solidFill>
                  <a:srgbClr val="253046"/>
                </a:solidFill>
                <a:latin typeface="Arial"/>
                <a:cs typeface="Arial"/>
              </a:rPr>
              <a:t>s</a:t>
            </a:r>
            <a:r>
              <a:rPr sz="1400" spc="0" dirty="0" smtClean="0">
                <a:solidFill>
                  <a:srgbClr val="253046"/>
                </a:solidFill>
                <a:latin typeface="Arial"/>
                <a:cs typeface="Arial"/>
              </a:rPr>
              <a:t>t</a:t>
            </a:r>
            <a:r>
              <a:rPr sz="1400" spc="-34" dirty="0" smtClean="0">
                <a:solidFill>
                  <a:srgbClr val="253046"/>
                </a:solidFill>
                <a:latin typeface="Arial"/>
                <a:cs typeface="Arial"/>
              </a:rPr>
              <a:t> </a:t>
            </a:r>
            <a:r>
              <a:rPr sz="1400" spc="0" dirty="0" smtClean="0">
                <a:solidFill>
                  <a:srgbClr val="253046"/>
                </a:solidFill>
                <a:latin typeface="Arial"/>
                <a:cs typeface="Arial"/>
              </a:rPr>
              <a:t>15</a:t>
            </a:r>
            <a:r>
              <a:rPr sz="1400" spc="-4" dirty="0" smtClean="0">
                <a:solidFill>
                  <a:srgbClr val="253046"/>
                </a:solidFill>
                <a:latin typeface="Arial"/>
                <a:cs typeface="Arial"/>
              </a:rPr>
              <a:t> </a:t>
            </a:r>
            <a:r>
              <a:rPr sz="1400" spc="0" dirty="0" smtClean="0">
                <a:solidFill>
                  <a:srgbClr val="253046"/>
                </a:solidFill>
                <a:latin typeface="Arial"/>
                <a:cs typeface="Arial"/>
              </a:rPr>
              <a:t>re</a:t>
            </a:r>
            <a:r>
              <a:rPr sz="1400" spc="4" dirty="0" smtClean="0">
                <a:solidFill>
                  <a:srgbClr val="253046"/>
                </a:solidFill>
                <a:latin typeface="Arial"/>
                <a:cs typeface="Arial"/>
              </a:rPr>
              <a:t>c</a:t>
            </a:r>
            <a:r>
              <a:rPr sz="1400" spc="0" dirty="0" smtClean="0">
                <a:solidFill>
                  <a:srgbClr val="253046"/>
                </a:solidFill>
                <a:latin typeface="Arial"/>
                <a:cs typeface="Arial"/>
              </a:rPr>
              <a:t>ords</a:t>
            </a:r>
            <a:r>
              <a:rPr sz="1400" spc="-34" dirty="0" smtClean="0">
                <a:solidFill>
                  <a:srgbClr val="253046"/>
                </a:solidFill>
                <a:latin typeface="Arial"/>
                <a:cs typeface="Arial"/>
              </a:rPr>
              <a:t> </a:t>
            </a:r>
            <a:r>
              <a:rPr sz="1400" spc="0" dirty="0" smtClean="0">
                <a:solidFill>
                  <a:srgbClr val="253046"/>
                </a:solidFill>
                <a:latin typeface="Arial"/>
                <a:cs typeface="Arial"/>
              </a:rPr>
              <a:t>(da</a:t>
            </a:r>
            <a:r>
              <a:rPr sz="1400" spc="4" dirty="0" smtClean="0">
                <a:solidFill>
                  <a:srgbClr val="253046"/>
                </a:solidFill>
                <a:latin typeface="Arial"/>
                <a:cs typeface="Arial"/>
              </a:rPr>
              <a:t>t</a:t>
            </a:r>
            <a:r>
              <a:rPr sz="1400" spc="0" dirty="0" smtClean="0">
                <a:solidFill>
                  <a:srgbClr val="253046"/>
                </a:solidFill>
                <a:latin typeface="Arial"/>
                <a:cs typeface="Arial"/>
              </a:rPr>
              <a:t>a3_1</a:t>
            </a:r>
            <a:r>
              <a:rPr sz="1400" spc="-54" dirty="0" smtClean="0">
                <a:solidFill>
                  <a:srgbClr val="253046"/>
                </a:solidFill>
                <a:latin typeface="Arial"/>
                <a:cs typeface="Arial"/>
              </a:rPr>
              <a:t> </a:t>
            </a:r>
            <a:r>
              <a:rPr sz="1400" spc="4" dirty="0" smtClean="0">
                <a:solidFill>
                  <a:srgbClr val="253046"/>
                </a:solidFill>
                <a:latin typeface="Arial"/>
                <a:cs typeface="Arial"/>
              </a:rPr>
              <a:t>f</a:t>
            </a:r>
            <a:r>
              <a:rPr sz="1400" spc="0" dirty="0" smtClean="0">
                <a:solidFill>
                  <a:srgbClr val="253046"/>
                </a:solidFill>
                <a:latin typeface="Arial"/>
                <a:cs typeface="Arial"/>
              </a:rPr>
              <a:t>ile)</a:t>
            </a:r>
            <a:r>
              <a:rPr sz="1400" spc="-14" dirty="0" smtClean="0">
                <a:solidFill>
                  <a:srgbClr val="253046"/>
                </a:solidFill>
                <a:latin typeface="Arial"/>
                <a:cs typeface="Arial"/>
              </a:rPr>
              <a:t> </a:t>
            </a:r>
            <a:r>
              <a:rPr sz="1400" spc="0" dirty="0" smtClean="0">
                <a:solidFill>
                  <a:srgbClr val="253046"/>
                </a:solidFill>
                <a:latin typeface="Arial"/>
                <a:cs typeface="Arial"/>
              </a:rPr>
              <a:t>and</a:t>
            </a:r>
            <a:r>
              <a:rPr sz="1400" spc="-14" dirty="0" smtClean="0">
                <a:solidFill>
                  <a:srgbClr val="253046"/>
                </a:solidFill>
                <a:latin typeface="Arial"/>
                <a:cs typeface="Arial"/>
              </a:rPr>
              <a:t> </a:t>
            </a:r>
            <a:r>
              <a:rPr sz="1400" spc="0" dirty="0" smtClean="0">
                <a:solidFill>
                  <a:srgbClr val="253046"/>
                </a:solidFill>
                <a:latin typeface="Arial"/>
                <a:cs typeface="Arial"/>
              </a:rPr>
              <a:t>do</a:t>
            </a:r>
            <a:r>
              <a:rPr sz="1400" spc="-4" dirty="0" smtClean="0">
                <a:solidFill>
                  <a:srgbClr val="253046"/>
                </a:solidFill>
                <a:latin typeface="Arial"/>
                <a:cs typeface="Arial"/>
              </a:rPr>
              <a:t> </a:t>
            </a:r>
            <a:r>
              <a:rPr sz="1400" spc="0" dirty="0" smtClean="0">
                <a:solidFill>
                  <a:srgbClr val="253046"/>
                </a:solidFill>
                <a:latin typeface="Arial"/>
                <a:cs typeface="Arial"/>
              </a:rPr>
              <a:t>not</a:t>
            </a:r>
            <a:r>
              <a:rPr sz="1400" spc="-25" dirty="0" smtClean="0">
                <a:solidFill>
                  <a:srgbClr val="253046"/>
                </a:solidFill>
                <a:latin typeface="Arial"/>
                <a:cs typeface="Arial"/>
              </a:rPr>
              <a:t> </a:t>
            </a:r>
            <a:r>
              <a:rPr sz="1400" spc="0" dirty="0" smtClean="0">
                <a:solidFill>
                  <a:srgbClr val="253046"/>
                </a:solidFill>
                <a:latin typeface="Arial"/>
                <a:cs typeface="Arial"/>
              </a:rPr>
              <a:t>in</a:t>
            </a:r>
            <a:r>
              <a:rPr sz="1400" spc="4" dirty="0" smtClean="0">
                <a:solidFill>
                  <a:srgbClr val="253046"/>
                </a:solidFill>
                <a:latin typeface="Arial"/>
                <a:cs typeface="Arial"/>
              </a:rPr>
              <a:t>c</a:t>
            </a:r>
            <a:r>
              <a:rPr sz="1400" spc="0" dirty="0" smtClean="0">
                <a:solidFill>
                  <a:srgbClr val="253046"/>
                </a:solidFill>
                <a:latin typeface="Arial"/>
                <a:cs typeface="Arial"/>
              </a:rPr>
              <a:t>lude</a:t>
            </a:r>
            <a:r>
              <a:rPr sz="1400" spc="-29" dirty="0" smtClean="0">
                <a:solidFill>
                  <a:srgbClr val="253046"/>
                </a:solidFill>
                <a:latin typeface="Arial"/>
                <a:cs typeface="Arial"/>
              </a:rPr>
              <a:t> </a:t>
            </a:r>
            <a:r>
              <a:rPr sz="1400" spc="4" dirty="0" smtClean="0">
                <a:solidFill>
                  <a:srgbClr val="253046"/>
                </a:solidFill>
                <a:latin typeface="Arial"/>
                <a:cs typeface="Arial"/>
              </a:rPr>
              <a:t>t</a:t>
            </a:r>
            <a:r>
              <a:rPr sz="1400" spc="0" dirty="0" smtClean="0">
                <a:solidFill>
                  <a:srgbClr val="253046"/>
                </a:solidFill>
                <a:latin typeface="Arial"/>
                <a:cs typeface="Arial"/>
              </a:rPr>
              <a:t>he</a:t>
            </a:r>
            <a:r>
              <a:rPr sz="1400" spc="-14" dirty="0" smtClean="0">
                <a:solidFill>
                  <a:srgbClr val="253046"/>
                </a:solidFill>
                <a:latin typeface="Arial"/>
                <a:cs typeface="Arial"/>
              </a:rPr>
              <a:t> </a:t>
            </a:r>
            <a:r>
              <a:rPr sz="1400" spc="0" dirty="0" smtClean="0">
                <a:solidFill>
                  <a:srgbClr val="253046"/>
                </a:solidFill>
                <a:latin typeface="Arial"/>
                <a:cs typeface="Arial"/>
              </a:rPr>
              <a:t>E</a:t>
            </a:r>
            <a:r>
              <a:rPr sz="1400" spc="-4" dirty="0" smtClean="0">
                <a:solidFill>
                  <a:srgbClr val="253046"/>
                </a:solidFill>
                <a:latin typeface="Arial"/>
                <a:cs typeface="Arial"/>
              </a:rPr>
              <a:t>N</a:t>
            </a:r>
            <a:r>
              <a:rPr sz="1400" spc="0" dirty="0" smtClean="0">
                <a:solidFill>
                  <a:srgbClr val="253046"/>
                </a:solidFill>
                <a:latin typeface="Arial"/>
                <a:cs typeface="Arial"/>
              </a:rPr>
              <a:t>D</a:t>
            </a:r>
            <a:endParaRPr sz="1400" dirty="0">
              <a:latin typeface="Arial"/>
              <a:cs typeface="Arial"/>
            </a:endParaRPr>
          </a:p>
          <a:p>
            <a:pPr marL="12700" marR="26746">
              <a:lnSpc>
                <a:spcPct val="95825"/>
              </a:lnSpc>
            </a:pPr>
            <a:r>
              <a:rPr sz="1400" spc="0" dirty="0" smtClean="0">
                <a:solidFill>
                  <a:srgbClr val="253046"/>
                </a:solidFill>
                <a:latin typeface="Arial"/>
                <a:cs typeface="Arial"/>
              </a:rPr>
              <a:t>LOA</a:t>
            </a:r>
            <a:r>
              <a:rPr sz="1400" spc="-4" dirty="0" smtClean="0">
                <a:solidFill>
                  <a:srgbClr val="253046"/>
                </a:solidFill>
                <a:latin typeface="Arial"/>
                <a:cs typeface="Arial"/>
              </a:rPr>
              <a:t>D</a:t>
            </a:r>
            <a:r>
              <a:rPr sz="1400" spc="4" dirty="0" smtClean="0">
                <a:solidFill>
                  <a:srgbClr val="253046"/>
                </a:solidFill>
                <a:latin typeface="Arial"/>
                <a:cs typeface="Arial"/>
              </a:rPr>
              <a:t>I</a:t>
            </a:r>
            <a:r>
              <a:rPr sz="1400" spc="-4" dirty="0" smtClean="0">
                <a:solidFill>
                  <a:srgbClr val="253046"/>
                </a:solidFill>
                <a:latin typeface="Arial"/>
                <a:cs typeface="Arial"/>
              </a:rPr>
              <a:t>N</a:t>
            </a:r>
            <a:r>
              <a:rPr sz="1400" spc="0" dirty="0" smtClean="0">
                <a:solidFill>
                  <a:srgbClr val="253046"/>
                </a:solidFill>
                <a:latin typeface="Arial"/>
                <a:cs typeface="Arial"/>
              </a:rPr>
              <a:t>G</a:t>
            </a:r>
            <a:r>
              <a:rPr sz="1400" spc="-29" dirty="0" smtClean="0">
                <a:solidFill>
                  <a:srgbClr val="253046"/>
                </a:solidFill>
                <a:latin typeface="Arial"/>
                <a:cs typeface="Arial"/>
              </a:rPr>
              <a:t> </a:t>
            </a:r>
            <a:r>
              <a:rPr sz="1400" spc="4" dirty="0" smtClean="0">
                <a:solidFill>
                  <a:srgbClr val="253046"/>
                </a:solidFill>
                <a:latin typeface="Arial"/>
                <a:cs typeface="Arial"/>
              </a:rPr>
              <a:t>st</a:t>
            </a:r>
            <a:r>
              <a:rPr sz="1400" spc="0" dirty="0" smtClean="0">
                <a:solidFill>
                  <a:srgbClr val="253046"/>
                </a:solidFill>
                <a:latin typeface="Arial"/>
                <a:cs typeface="Arial"/>
              </a:rPr>
              <a:t>a</a:t>
            </a:r>
            <a:r>
              <a:rPr sz="1400" spc="4" dirty="0" smtClean="0">
                <a:solidFill>
                  <a:srgbClr val="253046"/>
                </a:solidFill>
                <a:latin typeface="Arial"/>
                <a:cs typeface="Arial"/>
              </a:rPr>
              <a:t>t</a:t>
            </a:r>
            <a:r>
              <a:rPr sz="1400" spc="0" dirty="0" smtClean="0">
                <a:solidFill>
                  <a:srgbClr val="253046"/>
                </a:solidFill>
                <a:latin typeface="Arial"/>
                <a:cs typeface="Arial"/>
              </a:rPr>
              <a:t>e</a:t>
            </a:r>
            <a:r>
              <a:rPr sz="1400" spc="-4" dirty="0" smtClean="0">
                <a:solidFill>
                  <a:srgbClr val="253046"/>
                </a:solidFill>
                <a:latin typeface="Arial"/>
                <a:cs typeface="Arial"/>
              </a:rPr>
              <a:t>m</a:t>
            </a:r>
            <a:r>
              <a:rPr sz="1400" spc="0" dirty="0" smtClean="0">
                <a:solidFill>
                  <a:srgbClr val="253046"/>
                </a:solidFill>
                <a:latin typeface="Arial"/>
                <a:cs typeface="Arial"/>
              </a:rPr>
              <a:t>ent</a:t>
            </a:r>
            <a:r>
              <a:rPr sz="1400" spc="-49" dirty="0" smtClean="0">
                <a:solidFill>
                  <a:srgbClr val="253046"/>
                </a:solidFill>
                <a:latin typeface="Arial"/>
                <a:cs typeface="Arial"/>
              </a:rPr>
              <a:t> </a:t>
            </a:r>
            <a:r>
              <a:rPr sz="1400" spc="0" dirty="0" smtClean="0">
                <a:solidFill>
                  <a:srgbClr val="253046"/>
                </a:solidFill>
                <a:latin typeface="Arial"/>
                <a:cs typeface="Arial"/>
              </a:rPr>
              <a:t>in</a:t>
            </a:r>
            <a:r>
              <a:rPr sz="1400" spc="-4" dirty="0" smtClean="0">
                <a:solidFill>
                  <a:srgbClr val="253046"/>
                </a:solidFill>
                <a:latin typeface="Arial"/>
                <a:cs typeface="Arial"/>
              </a:rPr>
              <a:t> </a:t>
            </a:r>
            <a:r>
              <a:rPr sz="1400" spc="4" dirty="0" smtClean="0">
                <a:solidFill>
                  <a:srgbClr val="253046"/>
                </a:solidFill>
                <a:latin typeface="Arial"/>
                <a:cs typeface="Arial"/>
              </a:rPr>
              <a:t>t</a:t>
            </a:r>
            <a:r>
              <a:rPr sz="1400" spc="0" dirty="0" smtClean="0">
                <a:solidFill>
                  <a:srgbClr val="253046"/>
                </a:solidFill>
                <a:latin typeface="Arial"/>
                <a:cs typeface="Arial"/>
              </a:rPr>
              <a:t>his</a:t>
            </a:r>
            <a:r>
              <a:rPr sz="1400" spc="-24" dirty="0" smtClean="0">
                <a:solidFill>
                  <a:srgbClr val="253046"/>
                </a:solidFill>
                <a:latin typeface="Arial"/>
                <a:cs typeface="Arial"/>
              </a:rPr>
              <a:t> </a:t>
            </a:r>
            <a:r>
              <a:rPr sz="1400" spc="4" dirty="0" smtClean="0">
                <a:solidFill>
                  <a:srgbClr val="253046"/>
                </a:solidFill>
                <a:latin typeface="Arial"/>
                <a:cs typeface="Arial"/>
              </a:rPr>
              <a:t>sc</a:t>
            </a:r>
            <a:r>
              <a:rPr sz="1400" spc="0" dirty="0" smtClean="0">
                <a:solidFill>
                  <a:srgbClr val="253046"/>
                </a:solidFill>
                <a:latin typeface="Arial"/>
                <a:cs typeface="Arial"/>
              </a:rPr>
              <a:t>rip</a:t>
            </a:r>
            <a:r>
              <a:rPr sz="1400" spc="4" dirty="0" smtClean="0">
                <a:solidFill>
                  <a:srgbClr val="253046"/>
                </a:solidFill>
                <a:latin typeface="Arial"/>
                <a:cs typeface="Arial"/>
              </a:rPr>
              <a:t>t</a:t>
            </a:r>
            <a:r>
              <a:rPr sz="1400" spc="0" dirty="0" smtClean="0">
                <a:solidFill>
                  <a:srgbClr val="253046"/>
                </a:solidFill>
                <a:latin typeface="Arial"/>
                <a:cs typeface="Arial"/>
              </a:rPr>
              <a:t>.</a:t>
            </a:r>
            <a:endParaRPr sz="1400" dirty="0">
              <a:latin typeface="Arial"/>
              <a:cs typeface="Arial"/>
            </a:endParaRPr>
          </a:p>
          <a:p>
            <a:pPr marL="12700">
              <a:lnSpc>
                <a:spcPct val="95825"/>
              </a:lnSpc>
              <a:spcBef>
                <a:spcPts val="70"/>
              </a:spcBef>
            </a:pPr>
            <a:r>
              <a:rPr sz="1400" spc="0" dirty="0" smtClean="0">
                <a:solidFill>
                  <a:srgbClr val="253046"/>
                </a:solidFill>
                <a:latin typeface="Arial"/>
                <a:cs typeface="Arial"/>
              </a:rPr>
              <a:t>3.</a:t>
            </a:r>
            <a:r>
              <a:rPr sz="1400" spc="-25" dirty="0" smtClean="0">
                <a:solidFill>
                  <a:srgbClr val="253046"/>
                </a:solidFill>
                <a:latin typeface="Arial"/>
                <a:cs typeface="Arial"/>
              </a:rPr>
              <a:t> </a:t>
            </a:r>
            <a:r>
              <a:rPr sz="1400" spc="-4" dirty="0" smtClean="0">
                <a:solidFill>
                  <a:srgbClr val="253046"/>
                </a:solidFill>
                <a:latin typeface="Arial"/>
                <a:cs typeface="Arial"/>
              </a:rPr>
              <a:t>C</a:t>
            </a:r>
            <a:r>
              <a:rPr sz="1400" spc="0" dirty="0" smtClean="0">
                <a:solidFill>
                  <a:srgbClr val="253046"/>
                </a:solidFill>
                <a:latin typeface="Arial"/>
                <a:cs typeface="Arial"/>
              </a:rPr>
              <a:t>rea</a:t>
            </a:r>
            <a:r>
              <a:rPr sz="1400" spc="4" dirty="0" smtClean="0">
                <a:solidFill>
                  <a:srgbClr val="253046"/>
                </a:solidFill>
                <a:latin typeface="Arial"/>
                <a:cs typeface="Arial"/>
              </a:rPr>
              <a:t>t</a:t>
            </a:r>
            <a:r>
              <a:rPr sz="1400" spc="0" dirty="0" smtClean="0">
                <a:solidFill>
                  <a:srgbClr val="253046"/>
                </a:solidFill>
                <a:latin typeface="Arial"/>
                <a:cs typeface="Arial"/>
              </a:rPr>
              <a:t>e</a:t>
            </a:r>
            <a:r>
              <a:rPr sz="1400" spc="-29" dirty="0" smtClean="0">
                <a:solidFill>
                  <a:srgbClr val="253046"/>
                </a:solidFill>
                <a:latin typeface="Arial"/>
                <a:cs typeface="Arial"/>
              </a:rPr>
              <a:t> </a:t>
            </a:r>
            <a:r>
              <a:rPr sz="1400" spc="0" dirty="0" smtClean="0">
                <a:solidFill>
                  <a:srgbClr val="253046"/>
                </a:solidFill>
                <a:latin typeface="Arial"/>
                <a:cs typeface="Arial"/>
              </a:rPr>
              <a:t>a</a:t>
            </a:r>
            <a:r>
              <a:rPr sz="1400" spc="-4" dirty="0" smtClean="0">
                <a:solidFill>
                  <a:srgbClr val="253046"/>
                </a:solidFill>
                <a:latin typeface="Arial"/>
                <a:cs typeface="Arial"/>
              </a:rPr>
              <a:t> F</a:t>
            </a:r>
            <a:r>
              <a:rPr sz="1400" spc="0" dirty="0" smtClean="0">
                <a:solidFill>
                  <a:srgbClr val="253046"/>
                </a:solidFill>
                <a:latin typeface="Arial"/>
                <a:cs typeface="Arial"/>
              </a:rPr>
              <a:t>a</a:t>
            </a:r>
            <a:r>
              <a:rPr sz="1400" spc="4" dirty="0" smtClean="0">
                <a:solidFill>
                  <a:srgbClr val="253046"/>
                </a:solidFill>
                <a:latin typeface="Arial"/>
                <a:cs typeface="Arial"/>
              </a:rPr>
              <a:t>st</a:t>
            </a:r>
            <a:r>
              <a:rPr sz="1400" spc="0" dirty="0" smtClean="0">
                <a:solidFill>
                  <a:srgbClr val="253046"/>
                </a:solidFill>
                <a:latin typeface="Arial"/>
                <a:cs typeface="Arial"/>
              </a:rPr>
              <a:t>Load</a:t>
            </a:r>
            <a:r>
              <a:rPr sz="1400" spc="-39" dirty="0" smtClean="0">
                <a:solidFill>
                  <a:srgbClr val="253046"/>
                </a:solidFill>
                <a:latin typeface="Arial"/>
                <a:cs typeface="Arial"/>
              </a:rPr>
              <a:t> </a:t>
            </a:r>
            <a:r>
              <a:rPr sz="1400" spc="4" dirty="0" smtClean="0">
                <a:solidFill>
                  <a:srgbClr val="253046"/>
                </a:solidFill>
                <a:latin typeface="Arial"/>
                <a:cs typeface="Arial"/>
              </a:rPr>
              <a:t>sc</a:t>
            </a:r>
            <a:r>
              <a:rPr sz="1400" spc="0" dirty="0" smtClean="0">
                <a:solidFill>
                  <a:srgbClr val="253046"/>
                </a:solidFill>
                <a:latin typeface="Arial"/>
                <a:cs typeface="Arial"/>
              </a:rPr>
              <a:t>ript</a:t>
            </a:r>
            <a:r>
              <a:rPr sz="1400" spc="-34" dirty="0" smtClean="0">
                <a:solidFill>
                  <a:srgbClr val="253046"/>
                </a:solidFill>
                <a:latin typeface="Arial"/>
                <a:cs typeface="Arial"/>
              </a:rPr>
              <a:t> </a:t>
            </a:r>
            <a:r>
              <a:rPr sz="1400" spc="4" dirty="0" smtClean="0">
                <a:solidFill>
                  <a:srgbClr val="253046"/>
                </a:solidFill>
                <a:latin typeface="Arial"/>
                <a:cs typeface="Arial"/>
              </a:rPr>
              <a:t>t</a:t>
            </a:r>
            <a:r>
              <a:rPr sz="1400" spc="0" dirty="0" smtClean="0">
                <a:solidFill>
                  <a:srgbClr val="253046"/>
                </a:solidFill>
                <a:latin typeface="Arial"/>
                <a:cs typeface="Arial"/>
              </a:rPr>
              <a:t>hat</a:t>
            </a:r>
            <a:r>
              <a:rPr sz="1400" spc="-25" dirty="0" smtClean="0">
                <a:solidFill>
                  <a:srgbClr val="253046"/>
                </a:solidFill>
                <a:latin typeface="Arial"/>
                <a:cs typeface="Arial"/>
              </a:rPr>
              <a:t> </a:t>
            </a:r>
            <a:r>
              <a:rPr sz="1400" spc="0" dirty="0" smtClean="0">
                <a:solidFill>
                  <a:srgbClr val="253046"/>
                </a:solidFill>
                <a:latin typeface="Arial"/>
                <a:cs typeface="Arial"/>
              </a:rPr>
              <a:t>loads</a:t>
            </a:r>
            <a:r>
              <a:rPr sz="1400" spc="-14" dirty="0" smtClean="0">
                <a:solidFill>
                  <a:srgbClr val="253046"/>
                </a:solidFill>
                <a:latin typeface="Arial"/>
                <a:cs typeface="Arial"/>
              </a:rPr>
              <a:t> </a:t>
            </a:r>
            <a:r>
              <a:rPr sz="1400" spc="4" dirty="0" smtClean="0">
                <a:solidFill>
                  <a:srgbClr val="253046"/>
                </a:solidFill>
                <a:latin typeface="Arial"/>
                <a:cs typeface="Arial"/>
              </a:rPr>
              <a:t>t</a:t>
            </a:r>
            <a:r>
              <a:rPr sz="1400" spc="0" dirty="0" smtClean="0">
                <a:solidFill>
                  <a:srgbClr val="253046"/>
                </a:solidFill>
                <a:latin typeface="Arial"/>
                <a:cs typeface="Arial"/>
              </a:rPr>
              <a:t>he</a:t>
            </a:r>
            <a:r>
              <a:rPr sz="1400" spc="-14" dirty="0" smtClean="0">
                <a:solidFill>
                  <a:srgbClr val="253046"/>
                </a:solidFill>
                <a:latin typeface="Arial"/>
                <a:cs typeface="Arial"/>
              </a:rPr>
              <a:t> </a:t>
            </a:r>
            <a:r>
              <a:rPr sz="1400" spc="0" dirty="0" smtClean="0">
                <a:solidFill>
                  <a:srgbClr val="253046"/>
                </a:solidFill>
                <a:latin typeface="Arial"/>
                <a:cs typeface="Arial"/>
              </a:rPr>
              <a:t>addit</a:t>
            </a:r>
            <a:r>
              <a:rPr sz="1400" spc="4" dirty="0" smtClean="0">
                <a:solidFill>
                  <a:srgbClr val="253046"/>
                </a:solidFill>
                <a:latin typeface="Arial"/>
                <a:cs typeface="Arial"/>
              </a:rPr>
              <a:t>i</a:t>
            </a:r>
            <a:r>
              <a:rPr sz="1400" spc="0" dirty="0" smtClean="0">
                <a:solidFill>
                  <a:srgbClr val="253046"/>
                </a:solidFill>
                <a:latin typeface="Arial"/>
                <a:cs typeface="Arial"/>
              </a:rPr>
              <a:t>onal</a:t>
            </a:r>
            <a:r>
              <a:rPr sz="1400" spc="-39" dirty="0" smtClean="0">
                <a:solidFill>
                  <a:srgbClr val="253046"/>
                </a:solidFill>
                <a:latin typeface="Arial"/>
                <a:cs typeface="Arial"/>
              </a:rPr>
              <a:t> </a:t>
            </a:r>
            <a:r>
              <a:rPr sz="1400" spc="0" dirty="0" smtClean="0">
                <a:solidFill>
                  <a:srgbClr val="253046"/>
                </a:solidFill>
                <a:latin typeface="Arial"/>
                <a:cs typeface="Arial"/>
              </a:rPr>
              <a:t>20</a:t>
            </a:r>
            <a:r>
              <a:rPr sz="1400" spc="-14" dirty="0" smtClean="0">
                <a:solidFill>
                  <a:srgbClr val="253046"/>
                </a:solidFill>
                <a:latin typeface="Arial"/>
                <a:cs typeface="Arial"/>
              </a:rPr>
              <a:t> </a:t>
            </a:r>
            <a:r>
              <a:rPr sz="1400" spc="0" dirty="0" smtClean="0">
                <a:solidFill>
                  <a:srgbClr val="253046"/>
                </a:solidFill>
                <a:latin typeface="Arial"/>
                <a:cs typeface="Arial"/>
              </a:rPr>
              <a:t>re</a:t>
            </a:r>
            <a:r>
              <a:rPr sz="1400" spc="4" dirty="0" smtClean="0">
                <a:solidFill>
                  <a:srgbClr val="253046"/>
                </a:solidFill>
                <a:latin typeface="Arial"/>
                <a:cs typeface="Arial"/>
              </a:rPr>
              <a:t>c</a:t>
            </a:r>
            <a:r>
              <a:rPr sz="1400" spc="0" dirty="0" smtClean="0">
                <a:solidFill>
                  <a:srgbClr val="253046"/>
                </a:solidFill>
                <a:latin typeface="Arial"/>
                <a:cs typeface="Arial"/>
              </a:rPr>
              <a:t>ords</a:t>
            </a:r>
            <a:r>
              <a:rPr sz="1400" spc="-34" dirty="0" smtClean="0">
                <a:solidFill>
                  <a:srgbClr val="253046"/>
                </a:solidFill>
                <a:latin typeface="Arial"/>
                <a:cs typeface="Arial"/>
              </a:rPr>
              <a:t> </a:t>
            </a:r>
            <a:r>
              <a:rPr sz="1400" spc="0" dirty="0" smtClean="0">
                <a:solidFill>
                  <a:srgbClr val="253046"/>
                </a:solidFill>
                <a:latin typeface="Arial"/>
                <a:cs typeface="Arial"/>
              </a:rPr>
              <a:t>(da</a:t>
            </a:r>
            <a:r>
              <a:rPr sz="1400" spc="4" dirty="0" smtClean="0">
                <a:solidFill>
                  <a:srgbClr val="253046"/>
                </a:solidFill>
                <a:latin typeface="Arial"/>
                <a:cs typeface="Arial"/>
              </a:rPr>
              <a:t>t</a:t>
            </a:r>
            <a:r>
              <a:rPr sz="1400" spc="0" dirty="0" smtClean="0">
                <a:solidFill>
                  <a:srgbClr val="253046"/>
                </a:solidFill>
                <a:latin typeface="Arial"/>
                <a:cs typeface="Arial"/>
              </a:rPr>
              <a:t>a3_2)</a:t>
            </a:r>
            <a:r>
              <a:rPr sz="1400" spc="-54" dirty="0" smtClean="0">
                <a:solidFill>
                  <a:srgbClr val="253046"/>
                </a:solidFill>
                <a:latin typeface="Arial"/>
                <a:cs typeface="Arial"/>
              </a:rPr>
              <a:t> </a:t>
            </a:r>
            <a:r>
              <a:rPr sz="1400" spc="0" dirty="0" smtClean="0">
                <a:solidFill>
                  <a:srgbClr val="253046"/>
                </a:solidFill>
                <a:latin typeface="Arial"/>
                <a:cs typeface="Arial"/>
              </a:rPr>
              <a:t>and</a:t>
            </a:r>
            <a:r>
              <a:rPr sz="1400" spc="-14" dirty="0" smtClean="0">
                <a:solidFill>
                  <a:srgbClr val="253046"/>
                </a:solidFill>
                <a:latin typeface="Arial"/>
                <a:cs typeface="Arial"/>
              </a:rPr>
              <a:t> </a:t>
            </a:r>
            <a:r>
              <a:rPr sz="1400" spc="4" dirty="0" smtClean="0">
                <a:solidFill>
                  <a:srgbClr val="253046"/>
                </a:solidFill>
                <a:latin typeface="Arial"/>
                <a:cs typeface="Arial"/>
              </a:rPr>
              <a:t>c</a:t>
            </a:r>
            <a:r>
              <a:rPr sz="1400" spc="0" dirty="0" smtClean="0">
                <a:solidFill>
                  <a:srgbClr val="253046"/>
                </a:solidFill>
                <a:latin typeface="Arial"/>
                <a:cs typeface="Arial"/>
              </a:rPr>
              <a:t>o</a:t>
            </a:r>
            <a:r>
              <a:rPr sz="1400" spc="-4" dirty="0" smtClean="0">
                <a:solidFill>
                  <a:srgbClr val="253046"/>
                </a:solidFill>
                <a:latin typeface="Arial"/>
                <a:cs typeface="Arial"/>
              </a:rPr>
              <a:t>m</a:t>
            </a:r>
            <a:r>
              <a:rPr sz="1400" spc="0" dirty="0" smtClean="0">
                <a:solidFill>
                  <a:srgbClr val="253046"/>
                </a:solidFill>
                <a:latin typeface="Arial"/>
                <a:cs typeface="Arial"/>
              </a:rPr>
              <a:t>ple</a:t>
            </a:r>
            <a:r>
              <a:rPr sz="1400" spc="4" dirty="0" smtClean="0">
                <a:solidFill>
                  <a:srgbClr val="253046"/>
                </a:solidFill>
                <a:latin typeface="Arial"/>
                <a:cs typeface="Arial"/>
              </a:rPr>
              <a:t>t</a:t>
            </a:r>
            <a:r>
              <a:rPr sz="1400" spc="0" dirty="0" smtClean="0">
                <a:solidFill>
                  <a:srgbClr val="253046"/>
                </a:solidFill>
                <a:latin typeface="Arial"/>
                <a:cs typeface="Arial"/>
              </a:rPr>
              <a:t>e</a:t>
            </a:r>
            <a:r>
              <a:rPr sz="1400" spc="-39" dirty="0" smtClean="0">
                <a:solidFill>
                  <a:srgbClr val="253046"/>
                </a:solidFill>
                <a:latin typeface="Arial"/>
                <a:cs typeface="Arial"/>
              </a:rPr>
              <a:t> </a:t>
            </a:r>
            <a:r>
              <a:rPr sz="1400" spc="4" dirty="0" smtClean="0">
                <a:solidFill>
                  <a:srgbClr val="253046"/>
                </a:solidFill>
                <a:latin typeface="Arial"/>
                <a:cs typeface="Arial"/>
              </a:rPr>
              <a:t>t</a:t>
            </a:r>
            <a:r>
              <a:rPr sz="1400" spc="0" dirty="0" smtClean="0">
                <a:solidFill>
                  <a:srgbClr val="253046"/>
                </a:solidFill>
                <a:latin typeface="Arial"/>
                <a:cs typeface="Arial"/>
              </a:rPr>
              <a:t>he</a:t>
            </a:r>
            <a:r>
              <a:rPr sz="1400" spc="-14" dirty="0" smtClean="0">
                <a:solidFill>
                  <a:srgbClr val="253046"/>
                </a:solidFill>
                <a:latin typeface="Arial"/>
                <a:cs typeface="Arial"/>
              </a:rPr>
              <a:t> </a:t>
            </a:r>
            <a:r>
              <a:rPr sz="1400" spc="-4" dirty="0" smtClean="0">
                <a:solidFill>
                  <a:srgbClr val="253046"/>
                </a:solidFill>
                <a:latin typeface="Arial"/>
                <a:cs typeface="Arial"/>
              </a:rPr>
              <a:t>F</a:t>
            </a:r>
            <a:r>
              <a:rPr sz="1400" spc="0" dirty="0" smtClean="0">
                <a:solidFill>
                  <a:srgbClr val="253046"/>
                </a:solidFill>
                <a:latin typeface="Arial"/>
                <a:cs typeface="Arial"/>
              </a:rPr>
              <a:t>a</a:t>
            </a:r>
            <a:r>
              <a:rPr sz="1400" spc="4" dirty="0" smtClean="0">
                <a:solidFill>
                  <a:srgbClr val="253046"/>
                </a:solidFill>
                <a:latin typeface="Arial"/>
                <a:cs typeface="Arial"/>
              </a:rPr>
              <a:t>st</a:t>
            </a:r>
            <a:r>
              <a:rPr sz="1400" spc="0" dirty="0" smtClean="0">
                <a:solidFill>
                  <a:srgbClr val="253046"/>
                </a:solidFill>
                <a:latin typeface="Arial"/>
                <a:cs typeface="Arial"/>
              </a:rPr>
              <a:t>Load.</a:t>
            </a:r>
            <a:endParaRPr sz="1400" dirty="0">
              <a:latin typeface="Arial"/>
              <a:cs typeface="Arial"/>
            </a:endParaRPr>
          </a:p>
          <a:p>
            <a:pPr marL="12700" marR="26746">
              <a:lnSpc>
                <a:spcPct val="95825"/>
              </a:lnSpc>
              <a:spcBef>
                <a:spcPts val="70"/>
              </a:spcBef>
            </a:pPr>
            <a:r>
              <a:rPr sz="1400" spc="0" dirty="0" smtClean="0">
                <a:solidFill>
                  <a:srgbClr val="253046"/>
                </a:solidFill>
                <a:latin typeface="Arial"/>
                <a:cs typeface="Arial"/>
              </a:rPr>
              <a:t>4.</a:t>
            </a:r>
            <a:r>
              <a:rPr sz="1400" spc="-25" dirty="0" smtClean="0">
                <a:solidFill>
                  <a:srgbClr val="253046"/>
                </a:solidFill>
                <a:latin typeface="Arial"/>
                <a:cs typeface="Arial"/>
              </a:rPr>
              <a:t> </a:t>
            </a:r>
            <a:r>
              <a:rPr sz="1400" spc="-4" dirty="0" smtClean="0">
                <a:solidFill>
                  <a:srgbClr val="253046"/>
                </a:solidFill>
                <a:latin typeface="Arial"/>
                <a:cs typeface="Arial"/>
              </a:rPr>
              <a:t>C</a:t>
            </a:r>
            <a:r>
              <a:rPr sz="1400" spc="0" dirty="0" smtClean="0">
                <a:solidFill>
                  <a:srgbClr val="253046"/>
                </a:solidFill>
                <a:latin typeface="Arial"/>
                <a:cs typeface="Arial"/>
              </a:rPr>
              <a:t>he</a:t>
            </a:r>
            <a:r>
              <a:rPr sz="1400" spc="4" dirty="0" smtClean="0">
                <a:solidFill>
                  <a:srgbClr val="253046"/>
                </a:solidFill>
                <a:latin typeface="Arial"/>
                <a:cs typeface="Arial"/>
              </a:rPr>
              <a:t>c</a:t>
            </a:r>
            <a:r>
              <a:rPr sz="1400" spc="0" dirty="0" smtClean="0">
                <a:solidFill>
                  <a:srgbClr val="253046"/>
                </a:solidFill>
                <a:latin typeface="Arial"/>
                <a:cs typeface="Arial"/>
              </a:rPr>
              <a:t>k</a:t>
            </a:r>
            <a:r>
              <a:rPr sz="1400" spc="-9" dirty="0" smtClean="0">
                <a:solidFill>
                  <a:srgbClr val="253046"/>
                </a:solidFill>
                <a:latin typeface="Arial"/>
                <a:cs typeface="Arial"/>
              </a:rPr>
              <a:t> </a:t>
            </a:r>
            <a:r>
              <a:rPr sz="1400" spc="4" dirty="0" smtClean="0">
                <a:solidFill>
                  <a:srgbClr val="253046"/>
                </a:solidFill>
                <a:latin typeface="Arial"/>
                <a:cs typeface="Arial"/>
              </a:rPr>
              <a:t>t</a:t>
            </a:r>
            <a:r>
              <a:rPr sz="1400" spc="0" dirty="0" smtClean="0">
                <a:solidFill>
                  <a:srgbClr val="253046"/>
                </a:solidFill>
                <a:latin typeface="Arial"/>
                <a:cs typeface="Arial"/>
              </a:rPr>
              <a:t>he</a:t>
            </a:r>
            <a:r>
              <a:rPr sz="1400" spc="-29" dirty="0" smtClean="0">
                <a:solidFill>
                  <a:srgbClr val="253046"/>
                </a:solidFill>
                <a:latin typeface="Arial"/>
                <a:cs typeface="Arial"/>
              </a:rPr>
              <a:t> </a:t>
            </a:r>
            <a:r>
              <a:rPr sz="1400" spc="0" dirty="0" smtClean="0">
                <a:solidFill>
                  <a:srgbClr val="253046"/>
                </a:solidFill>
                <a:latin typeface="Arial"/>
                <a:cs typeface="Arial"/>
              </a:rPr>
              <a:t>re</a:t>
            </a:r>
            <a:r>
              <a:rPr sz="1400" spc="4" dirty="0" smtClean="0">
                <a:solidFill>
                  <a:srgbClr val="253046"/>
                </a:solidFill>
                <a:latin typeface="Arial"/>
                <a:cs typeface="Arial"/>
              </a:rPr>
              <a:t>s</a:t>
            </a:r>
            <a:r>
              <a:rPr sz="1400" spc="0" dirty="0" smtClean="0">
                <a:solidFill>
                  <a:srgbClr val="253046"/>
                </a:solidFill>
                <a:latin typeface="Arial"/>
                <a:cs typeface="Arial"/>
              </a:rPr>
              <a:t>ul</a:t>
            </a:r>
            <a:r>
              <a:rPr sz="1400" spc="4" dirty="0" smtClean="0">
                <a:solidFill>
                  <a:srgbClr val="253046"/>
                </a:solidFill>
                <a:latin typeface="Arial"/>
                <a:cs typeface="Arial"/>
              </a:rPr>
              <a:t>t</a:t>
            </a:r>
            <a:r>
              <a:rPr sz="1400" spc="0" dirty="0" smtClean="0">
                <a:solidFill>
                  <a:srgbClr val="253046"/>
                </a:solidFill>
                <a:latin typeface="Arial"/>
                <a:cs typeface="Arial"/>
              </a:rPr>
              <a:t>.</a:t>
            </a:r>
            <a:r>
              <a:rPr sz="1400" spc="-34" dirty="0" smtClean="0">
                <a:solidFill>
                  <a:srgbClr val="253046"/>
                </a:solidFill>
                <a:latin typeface="Arial"/>
                <a:cs typeface="Arial"/>
              </a:rPr>
              <a:t> </a:t>
            </a:r>
            <a:r>
              <a:rPr sz="1400" spc="0" dirty="0" smtClean="0">
                <a:solidFill>
                  <a:srgbClr val="253046"/>
                </a:solidFill>
                <a:latin typeface="Arial"/>
                <a:cs typeface="Arial"/>
              </a:rPr>
              <a:t>(</a:t>
            </a:r>
            <a:r>
              <a:rPr sz="1400" spc="-144" dirty="0" smtClean="0">
                <a:solidFill>
                  <a:srgbClr val="253046"/>
                </a:solidFill>
                <a:latin typeface="Arial"/>
                <a:cs typeface="Arial"/>
              </a:rPr>
              <a:t>Y</a:t>
            </a:r>
            <a:r>
              <a:rPr sz="1400" spc="0" dirty="0" smtClean="0">
                <a:solidFill>
                  <a:srgbClr val="253046"/>
                </a:solidFill>
                <a:latin typeface="Arial"/>
                <a:cs typeface="Arial"/>
              </a:rPr>
              <a:t>our</a:t>
            </a:r>
            <a:r>
              <a:rPr sz="1400" spc="-4" dirty="0" smtClean="0">
                <a:solidFill>
                  <a:srgbClr val="253046"/>
                </a:solidFill>
                <a:latin typeface="Arial"/>
                <a:cs typeface="Arial"/>
              </a:rPr>
              <a:t> C</a:t>
            </a:r>
            <a:r>
              <a:rPr sz="1400" spc="0" dirty="0" smtClean="0">
                <a:solidFill>
                  <a:srgbClr val="253046"/>
                </a:solidFill>
                <a:latin typeface="Arial"/>
                <a:cs typeface="Arial"/>
              </a:rPr>
              <a:t>u</a:t>
            </a:r>
            <a:r>
              <a:rPr sz="1400" spc="4" dirty="0" smtClean="0">
                <a:solidFill>
                  <a:srgbClr val="253046"/>
                </a:solidFill>
                <a:latin typeface="Arial"/>
                <a:cs typeface="Arial"/>
              </a:rPr>
              <a:t>st</a:t>
            </a:r>
            <a:r>
              <a:rPr sz="1400" spc="0" dirty="0" smtClean="0">
                <a:solidFill>
                  <a:srgbClr val="253046"/>
                </a:solidFill>
                <a:latin typeface="Arial"/>
                <a:cs typeface="Arial"/>
              </a:rPr>
              <a:t>o</a:t>
            </a:r>
            <a:r>
              <a:rPr sz="1400" spc="-4" dirty="0" smtClean="0">
                <a:solidFill>
                  <a:srgbClr val="253046"/>
                </a:solidFill>
                <a:latin typeface="Arial"/>
                <a:cs typeface="Arial"/>
              </a:rPr>
              <a:t>m</a:t>
            </a:r>
            <a:r>
              <a:rPr sz="1400" spc="0" dirty="0" smtClean="0">
                <a:solidFill>
                  <a:srgbClr val="253046"/>
                </a:solidFill>
                <a:latin typeface="Arial"/>
                <a:cs typeface="Arial"/>
              </a:rPr>
              <a:t>er</a:t>
            </a:r>
            <a:r>
              <a:rPr sz="1400" spc="-29" dirty="0" smtClean="0">
                <a:solidFill>
                  <a:srgbClr val="253046"/>
                </a:solidFill>
                <a:latin typeface="Arial"/>
                <a:cs typeface="Arial"/>
              </a:rPr>
              <a:t> </a:t>
            </a:r>
            <a:r>
              <a:rPr sz="1400" spc="4" dirty="0" smtClean="0">
                <a:solidFill>
                  <a:srgbClr val="253046"/>
                </a:solidFill>
                <a:latin typeface="Arial"/>
                <a:cs typeface="Arial"/>
              </a:rPr>
              <a:t>t</a:t>
            </a:r>
            <a:r>
              <a:rPr sz="1400" spc="0" dirty="0" smtClean="0">
                <a:solidFill>
                  <a:srgbClr val="253046"/>
                </a:solidFill>
                <a:latin typeface="Arial"/>
                <a:cs typeface="Arial"/>
              </a:rPr>
              <a:t>able</a:t>
            </a:r>
            <a:r>
              <a:rPr sz="1400" spc="-29" dirty="0" smtClean="0">
                <a:solidFill>
                  <a:srgbClr val="253046"/>
                </a:solidFill>
                <a:latin typeface="Arial"/>
                <a:cs typeface="Arial"/>
              </a:rPr>
              <a:t> </a:t>
            </a:r>
            <a:r>
              <a:rPr sz="1400" spc="4" dirty="0" smtClean="0">
                <a:solidFill>
                  <a:srgbClr val="253046"/>
                </a:solidFill>
                <a:latin typeface="Arial"/>
                <a:cs typeface="Arial"/>
              </a:rPr>
              <a:t>s</a:t>
            </a:r>
            <a:r>
              <a:rPr sz="1400" spc="0" dirty="0" smtClean="0">
                <a:solidFill>
                  <a:srgbClr val="253046"/>
                </a:solidFill>
                <a:latin typeface="Arial"/>
                <a:cs typeface="Arial"/>
              </a:rPr>
              <a:t>hould</a:t>
            </a:r>
            <a:r>
              <a:rPr sz="1400" spc="-29" dirty="0" smtClean="0">
                <a:solidFill>
                  <a:srgbClr val="253046"/>
                </a:solidFill>
                <a:latin typeface="Arial"/>
                <a:cs typeface="Arial"/>
              </a:rPr>
              <a:t> </a:t>
            </a:r>
            <a:r>
              <a:rPr sz="1400" spc="4" dirty="0" smtClean="0">
                <a:solidFill>
                  <a:srgbClr val="253046"/>
                </a:solidFill>
                <a:latin typeface="Arial"/>
                <a:cs typeface="Arial"/>
              </a:rPr>
              <a:t>c</a:t>
            </a:r>
            <a:r>
              <a:rPr sz="1400" spc="0" dirty="0" smtClean="0">
                <a:solidFill>
                  <a:srgbClr val="253046"/>
                </a:solidFill>
                <a:latin typeface="Arial"/>
                <a:cs typeface="Arial"/>
              </a:rPr>
              <a:t>on</a:t>
            </a:r>
            <a:r>
              <a:rPr sz="1400" spc="4" dirty="0" smtClean="0">
                <a:solidFill>
                  <a:srgbClr val="253046"/>
                </a:solidFill>
                <a:latin typeface="Arial"/>
                <a:cs typeface="Arial"/>
              </a:rPr>
              <a:t>t</a:t>
            </a:r>
            <a:r>
              <a:rPr sz="1400" spc="0" dirty="0" smtClean="0">
                <a:solidFill>
                  <a:srgbClr val="253046"/>
                </a:solidFill>
                <a:latin typeface="Arial"/>
                <a:cs typeface="Arial"/>
              </a:rPr>
              <a:t>ain</a:t>
            </a:r>
            <a:r>
              <a:rPr sz="1400" spc="-39" dirty="0" smtClean="0">
                <a:solidFill>
                  <a:srgbClr val="253046"/>
                </a:solidFill>
                <a:latin typeface="Arial"/>
                <a:cs typeface="Arial"/>
              </a:rPr>
              <a:t> </a:t>
            </a:r>
            <a:r>
              <a:rPr sz="1400" spc="0" dirty="0" smtClean="0">
                <a:solidFill>
                  <a:srgbClr val="253046"/>
                </a:solidFill>
                <a:latin typeface="Arial"/>
                <a:cs typeface="Arial"/>
              </a:rPr>
              <a:t>35</a:t>
            </a:r>
            <a:r>
              <a:rPr sz="1400" spc="-4" dirty="0" smtClean="0">
                <a:solidFill>
                  <a:srgbClr val="253046"/>
                </a:solidFill>
                <a:latin typeface="Arial"/>
                <a:cs typeface="Arial"/>
              </a:rPr>
              <a:t> </a:t>
            </a:r>
            <a:r>
              <a:rPr sz="1400" spc="0" dirty="0" smtClean="0">
                <a:solidFill>
                  <a:srgbClr val="253046"/>
                </a:solidFill>
                <a:latin typeface="Arial"/>
                <a:cs typeface="Arial"/>
              </a:rPr>
              <a:t>ro</a:t>
            </a:r>
            <a:r>
              <a:rPr sz="1400" spc="-19" dirty="0" smtClean="0">
                <a:solidFill>
                  <a:srgbClr val="253046"/>
                </a:solidFill>
                <a:latin typeface="Arial"/>
                <a:cs typeface="Arial"/>
              </a:rPr>
              <a:t>w</a:t>
            </a:r>
            <a:r>
              <a:rPr sz="1400" spc="4" dirty="0" smtClean="0">
                <a:solidFill>
                  <a:srgbClr val="253046"/>
                </a:solidFill>
                <a:latin typeface="Arial"/>
                <a:cs typeface="Arial"/>
              </a:rPr>
              <a:t>s.</a:t>
            </a:r>
            <a:r>
              <a:rPr sz="1400" spc="0" dirty="0" smtClean="0">
                <a:solidFill>
                  <a:srgbClr val="253046"/>
                </a:solidFill>
                <a:latin typeface="Arial"/>
                <a:cs typeface="Arial"/>
              </a:rPr>
              <a:t>)</a:t>
            </a:r>
            <a:endParaRPr sz="1400" dirty="0">
              <a:latin typeface="Arial"/>
              <a:cs typeface="Arial"/>
            </a:endParaRPr>
          </a:p>
        </p:txBody>
      </p:sp>
      <p:sp>
        <p:nvSpPr>
          <p:cNvPr id="32" name="object 3"/>
          <p:cNvSpPr txBox="1"/>
          <p:nvPr/>
        </p:nvSpPr>
        <p:spPr>
          <a:xfrm>
            <a:off x="1194285" y="2414685"/>
            <a:ext cx="56956" cy="152400"/>
          </a:xfrm>
          <a:prstGeom prst="rect">
            <a:avLst/>
          </a:prstGeom>
        </p:spPr>
        <p:txBody>
          <a:bodyPr wrap="square" lIns="0" tIns="0" rIns="0" bIns="0" rtlCol="0">
            <a:noAutofit/>
          </a:bodyPr>
          <a:lstStyle/>
          <a:p>
            <a:pPr marL="25400">
              <a:lnSpc>
                <a:spcPts val="1000"/>
              </a:lnSpc>
            </a:pPr>
            <a:endParaRPr sz="1000"/>
          </a:p>
        </p:txBody>
      </p:sp>
      <p:sp>
        <p:nvSpPr>
          <p:cNvPr id="33" name="object 2"/>
          <p:cNvSpPr txBox="1"/>
          <p:nvPr/>
        </p:nvSpPr>
        <p:spPr>
          <a:xfrm>
            <a:off x="1607169" y="2414685"/>
            <a:ext cx="59996" cy="152400"/>
          </a:xfrm>
          <a:prstGeom prst="rect">
            <a:avLst/>
          </a:prstGeom>
        </p:spPr>
        <p:txBody>
          <a:bodyPr wrap="square" lIns="0" tIns="0" rIns="0" bIns="0" rtlCol="0">
            <a:noAutofit/>
          </a:bodyPr>
          <a:lstStyle/>
          <a:p>
            <a:pPr marL="25400">
              <a:lnSpc>
                <a:spcPts val="1000"/>
              </a:lnSpc>
            </a:pPr>
            <a:endParaRPr sz="10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53"/>
          <p:cNvSpPr>
            <a:spLocks noGrp="1"/>
          </p:cNvSpPr>
          <p:nvPr>
            <p:ph type="title"/>
          </p:nvPr>
        </p:nvSpPr>
        <p:spPr/>
        <p:txBody>
          <a:bodyPr/>
          <a:lstStyle/>
          <a:p>
            <a:r>
              <a:rPr lang="en-US" dirty="0"/>
              <a:t>Lab </a:t>
            </a:r>
            <a:r>
              <a:rPr lang="en-US" dirty="0" smtClean="0"/>
              <a:t>Solutions for Lab3-1</a:t>
            </a:r>
            <a:endParaRPr lang="en-US" dirty="0"/>
          </a:p>
        </p:txBody>
      </p:sp>
      <p:sp>
        <p:nvSpPr>
          <p:cNvPr id="56" name="object 31"/>
          <p:cNvSpPr/>
          <p:nvPr/>
        </p:nvSpPr>
        <p:spPr>
          <a:xfrm>
            <a:off x="5315358" y="4752594"/>
            <a:ext cx="1922673" cy="146304"/>
          </a:xfrm>
          <a:prstGeom prst="rect">
            <a:avLst/>
          </a:prstGeom>
          <a:blipFill>
            <a:blip r:embed="rId3" cstate="print"/>
            <a:stretch>
              <a:fillRect/>
            </a:stretch>
          </a:blipFill>
        </p:spPr>
        <p:txBody>
          <a:bodyPr wrap="square" lIns="0" tIns="0" rIns="0" bIns="0" rtlCol="0">
            <a:noAutofit/>
          </a:bodyPr>
          <a:lstStyle/>
          <a:p>
            <a:endParaRPr/>
          </a:p>
        </p:txBody>
      </p:sp>
      <p:sp>
        <p:nvSpPr>
          <p:cNvPr id="57" name="object 32"/>
          <p:cNvSpPr/>
          <p:nvPr/>
        </p:nvSpPr>
        <p:spPr>
          <a:xfrm>
            <a:off x="2256455" y="4697729"/>
            <a:ext cx="1538596" cy="121158"/>
          </a:xfrm>
          <a:prstGeom prst="rect">
            <a:avLst/>
          </a:prstGeom>
          <a:blipFill>
            <a:blip r:embed="rId4" cstate="print"/>
            <a:stretch>
              <a:fillRect/>
            </a:stretch>
          </a:blipFill>
        </p:spPr>
        <p:txBody>
          <a:bodyPr wrap="square" lIns="0" tIns="0" rIns="0" bIns="0" rtlCol="0">
            <a:noAutofit/>
          </a:bodyPr>
          <a:lstStyle/>
          <a:p>
            <a:endParaRPr/>
          </a:p>
        </p:txBody>
      </p:sp>
      <p:sp>
        <p:nvSpPr>
          <p:cNvPr id="58" name="object 33"/>
          <p:cNvSpPr/>
          <p:nvPr/>
        </p:nvSpPr>
        <p:spPr>
          <a:xfrm>
            <a:off x="1392281" y="2386583"/>
            <a:ext cx="3221221" cy="811530"/>
          </a:xfrm>
          <a:prstGeom prst="rect">
            <a:avLst/>
          </a:prstGeom>
          <a:blipFill>
            <a:blip r:embed="rId5" cstate="print"/>
            <a:stretch>
              <a:fillRect/>
            </a:stretch>
          </a:blipFill>
        </p:spPr>
        <p:txBody>
          <a:bodyPr wrap="square" lIns="0" tIns="0" rIns="0" bIns="0" rtlCol="0">
            <a:noAutofit/>
          </a:bodyPr>
          <a:lstStyle/>
          <a:p>
            <a:endParaRPr/>
          </a:p>
        </p:txBody>
      </p:sp>
      <p:sp>
        <p:nvSpPr>
          <p:cNvPr id="59" name="object 34"/>
          <p:cNvSpPr/>
          <p:nvPr/>
        </p:nvSpPr>
        <p:spPr>
          <a:xfrm>
            <a:off x="5324503" y="4443983"/>
            <a:ext cx="649273" cy="137160"/>
          </a:xfrm>
          <a:prstGeom prst="rect">
            <a:avLst/>
          </a:prstGeom>
          <a:blipFill>
            <a:blip r:embed="rId6" cstate="print"/>
            <a:stretch>
              <a:fillRect/>
            </a:stretch>
          </a:blipFill>
        </p:spPr>
        <p:txBody>
          <a:bodyPr wrap="square" lIns="0" tIns="0" rIns="0" bIns="0" rtlCol="0">
            <a:noAutofit/>
          </a:bodyPr>
          <a:lstStyle/>
          <a:p>
            <a:endParaRPr/>
          </a:p>
        </p:txBody>
      </p:sp>
      <p:sp>
        <p:nvSpPr>
          <p:cNvPr id="60" name="object 35"/>
          <p:cNvSpPr/>
          <p:nvPr/>
        </p:nvSpPr>
        <p:spPr>
          <a:xfrm>
            <a:off x="6641340" y="4277105"/>
            <a:ext cx="1111081" cy="139446"/>
          </a:xfrm>
          <a:prstGeom prst="rect">
            <a:avLst/>
          </a:prstGeom>
          <a:blipFill>
            <a:blip r:embed="rId7" cstate="print"/>
            <a:stretch>
              <a:fillRect/>
            </a:stretch>
          </a:blipFill>
        </p:spPr>
        <p:txBody>
          <a:bodyPr wrap="square" lIns="0" tIns="0" rIns="0" bIns="0" rtlCol="0">
            <a:noAutofit/>
          </a:bodyPr>
          <a:lstStyle/>
          <a:p>
            <a:endParaRPr/>
          </a:p>
        </p:txBody>
      </p:sp>
      <p:sp>
        <p:nvSpPr>
          <p:cNvPr id="61" name="object 36"/>
          <p:cNvSpPr/>
          <p:nvPr/>
        </p:nvSpPr>
        <p:spPr>
          <a:xfrm>
            <a:off x="5324503" y="2290571"/>
            <a:ext cx="3221221" cy="1801368"/>
          </a:xfrm>
          <a:prstGeom prst="rect">
            <a:avLst/>
          </a:prstGeom>
          <a:blipFill>
            <a:blip r:embed="rId8" cstate="print"/>
            <a:stretch>
              <a:fillRect/>
            </a:stretch>
          </a:blipFill>
        </p:spPr>
        <p:txBody>
          <a:bodyPr wrap="square" lIns="0" tIns="0" rIns="0" bIns="0" rtlCol="0">
            <a:noAutofit/>
          </a:bodyPr>
          <a:lstStyle/>
          <a:p>
            <a:endParaRPr/>
          </a:p>
        </p:txBody>
      </p:sp>
      <p:sp>
        <p:nvSpPr>
          <p:cNvPr id="62" name="object 37"/>
          <p:cNvSpPr/>
          <p:nvPr/>
        </p:nvSpPr>
        <p:spPr>
          <a:xfrm>
            <a:off x="5271921" y="1785365"/>
            <a:ext cx="2160436" cy="310896"/>
          </a:xfrm>
          <a:prstGeom prst="rect">
            <a:avLst/>
          </a:prstGeom>
          <a:blipFill>
            <a:blip r:embed="rId9" cstate="print"/>
            <a:stretch>
              <a:fillRect/>
            </a:stretch>
          </a:blipFill>
        </p:spPr>
        <p:txBody>
          <a:bodyPr wrap="square" lIns="0" tIns="0" rIns="0" bIns="0" rtlCol="0">
            <a:noAutofit/>
          </a:bodyPr>
          <a:lstStyle/>
          <a:p>
            <a:endParaRPr/>
          </a:p>
        </p:txBody>
      </p:sp>
      <p:sp>
        <p:nvSpPr>
          <p:cNvPr id="63" name="object 38"/>
          <p:cNvSpPr/>
          <p:nvPr/>
        </p:nvSpPr>
        <p:spPr>
          <a:xfrm>
            <a:off x="3733325" y="3550158"/>
            <a:ext cx="578402" cy="114300"/>
          </a:xfrm>
          <a:prstGeom prst="rect">
            <a:avLst/>
          </a:prstGeom>
          <a:blipFill>
            <a:blip r:embed="rId10" cstate="print"/>
            <a:stretch>
              <a:fillRect/>
            </a:stretch>
          </a:blipFill>
        </p:spPr>
        <p:txBody>
          <a:bodyPr wrap="square" lIns="0" tIns="0" rIns="0" bIns="0" rtlCol="0">
            <a:noAutofit/>
          </a:bodyPr>
          <a:lstStyle/>
          <a:p>
            <a:endParaRPr/>
          </a:p>
        </p:txBody>
      </p:sp>
      <p:sp>
        <p:nvSpPr>
          <p:cNvPr id="64" name="object 39"/>
          <p:cNvSpPr/>
          <p:nvPr/>
        </p:nvSpPr>
        <p:spPr>
          <a:xfrm>
            <a:off x="1392281" y="4206240"/>
            <a:ext cx="649273" cy="137160"/>
          </a:xfrm>
          <a:prstGeom prst="rect">
            <a:avLst/>
          </a:prstGeom>
          <a:blipFill>
            <a:blip r:embed="rId11" cstate="print"/>
            <a:stretch>
              <a:fillRect/>
            </a:stretch>
          </a:blipFill>
        </p:spPr>
        <p:txBody>
          <a:bodyPr wrap="square" lIns="0" tIns="0" rIns="0" bIns="0" rtlCol="0">
            <a:noAutofit/>
          </a:bodyPr>
          <a:lstStyle/>
          <a:p>
            <a:endParaRPr/>
          </a:p>
        </p:txBody>
      </p:sp>
      <p:sp>
        <p:nvSpPr>
          <p:cNvPr id="65" name="object 40"/>
          <p:cNvSpPr/>
          <p:nvPr/>
        </p:nvSpPr>
        <p:spPr>
          <a:xfrm>
            <a:off x="1392281" y="3376422"/>
            <a:ext cx="1842657" cy="809244"/>
          </a:xfrm>
          <a:prstGeom prst="rect">
            <a:avLst/>
          </a:prstGeom>
          <a:blipFill>
            <a:blip r:embed="rId12" cstate="print"/>
            <a:stretch>
              <a:fillRect/>
            </a:stretch>
          </a:blipFill>
        </p:spPr>
        <p:txBody>
          <a:bodyPr wrap="square" lIns="0" tIns="0" rIns="0" bIns="0" rtlCol="0">
            <a:noAutofit/>
          </a:bodyPr>
          <a:lstStyle/>
          <a:p>
            <a:endParaRPr/>
          </a:p>
        </p:txBody>
      </p:sp>
      <p:sp>
        <p:nvSpPr>
          <p:cNvPr id="66" name="object 41"/>
          <p:cNvSpPr/>
          <p:nvPr/>
        </p:nvSpPr>
        <p:spPr>
          <a:xfrm>
            <a:off x="1392281" y="1785365"/>
            <a:ext cx="2162722" cy="358902"/>
          </a:xfrm>
          <a:prstGeom prst="rect">
            <a:avLst/>
          </a:prstGeom>
          <a:blipFill>
            <a:blip r:embed="rId13" cstate="print"/>
            <a:stretch>
              <a:fillRect/>
            </a:stretch>
          </a:blipFill>
        </p:spPr>
        <p:txBody>
          <a:bodyPr wrap="square" lIns="0" tIns="0" rIns="0" bIns="0" rtlCol="0">
            <a:noAutofit/>
          </a:bodyPr>
          <a:lstStyle/>
          <a:p>
            <a:endParaRPr/>
          </a:p>
        </p:txBody>
      </p:sp>
      <p:sp>
        <p:nvSpPr>
          <p:cNvPr id="67" name="object 25"/>
          <p:cNvSpPr txBox="1"/>
          <p:nvPr/>
        </p:nvSpPr>
        <p:spPr>
          <a:xfrm>
            <a:off x="1384153" y="1765355"/>
            <a:ext cx="2200070" cy="388393"/>
          </a:xfrm>
          <a:prstGeom prst="rect">
            <a:avLst/>
          </a:prstGeom>
        </p:spPr>
        <p:txBody>
          <a:bodyPr wrap="square" lIns="0" tIns="0" rIns="0" bIns="0" rtlCol="0">
            <a:noAutofit/>
          </a:bodyPr>
          <a:lstStyle/>
          <a:p>
            <a:pPr marL="1036906" marR="20954">
              <a:lnSpc>
                <a:spcPts val="1305"/>
              </a:lnSpc>
              <a:spcBef>
                <a:spcPts val="65"/>
              </a:spcBef>
            </a:pPr>
            <a:r>
              <a:rPr sz="1150" dirty="0" smtClean="0">
                <a:solidFill>
                  <a:srgbClr val="C485CF"/>
                </a:solidFill>
                <a:latin typeface="Arial"/>
                <a:cs typeface="Arial"/>
              </a:rPr>
              <a:t>I</a:t>
            </a:r>
            <a:r>
              <a:rPr sz="1150" dirty="0" smtClean="0">
                <a:solidFill>
                  <a:srgbClr val="032ED7"/>
                </a:solidFill>
                <a:latin typeface="Arial"/>
                <a:cs typeface="Arial"/>
              </a:rPr>
              <a:t>l</a:t>
            </a:r>
            <a:r>
              <a:rPr sz="1150" dirty="0" smtClean="0">
                <a:solidFill>
                  <a:srgbClr val="1D1ACF"/>
                </a:solidFill>
                <a:latin typeface="Arial"/>
                <a:cs typeface="Arial"/>
              </a:rPr>
              <a:t>a</a:t>
            </a:r>
            <a:r>
              <a:rPr sz="1150" spc="-104" dirty="0" smtClean="0">
                <a:solidFill>
                  <a:srgbClr val="1D1ACF"/>
                </a:solidFill>
                <a:latin typeface="Arial"/>
                <a:cs typeface="Arial"/>
              </a:rPr>
              <a:t> </a:t>
            </a:r>
            <a:r>
              <a:rPr sz="1150" spc="0" dirty="0" smtClean="0">
                <a:solidFill>
                  <a:srgbClr val="1D1ACF"/>
                </a:solidFill>
                <a:latin typeface="Times New Roman"/>
                <a:cs typeface="Times New Roman"/>
              </a:rPr>
              <a:t>b</a:t>
            </a:r>
            <a:r>
              <a:rPr sz="1150" spc="0" dirty="0" smtClean="0">
                <a:solidFill>
                  <a:srgbClr val="2B2BD2"/>
                </a:solidFill>
                <a:latin typeface="Times New Roman"/>
                <a:cs typeface="Times New Roman"/>
              </a:rPr>
              <a:t>312.f1</a:t>
            </a:r>
            <a:r>
              <a:rPr sz="1150" spc="0" dirty="0" smtClean="0">
                <a:solidFill>
                  <a:srgbClr val="032ED7"/>
                </a:solidFill>
                <a:latin typeface="Times New Roman"/>
                <a:cs typeface="Times New Roman"/>
              </a:rPr>
              <a:t>1</a:t>
            </a:r>
            <a:r>
              <a:rPr sz="1150" spc="0" dirty="0" smtClean="0">
                <a:solidFill>
                  <a:srgbClr val="1D1ACF"/>
                </a:solidFill>
                <a:latin typeface="Times New Roman"/>
                <a:cs typeface="Times New Roman"/>
              </a:rPr>
              <a:t>d</a:t>
            </a:r>
            <a:endParaRPr sz="1150">
              <a:latin typeface="Times New Roman"/>
              <a:cs typeface="Times New Roman"/>
            </a:endParaRPr>
          </a:p>
          <a:p>
            <a:pPr marL="12700">
              <a:lnSpc>
                <a:spcPct val="95825"/>
              </a:lnSpc>
              <a:spcBef>
                <a:spcPts val="344"/>
              </a:spcBef>
            </a:pPr>
            <a:r>
              <a:rPr sz="1100" spc="0" dirty="0" smtClean="0">
                <a:solidFill>
                  <a:srgbClr val="424049"/>
                </a:solidFill>
                <a:latin typeface="Arial"/>
                <a:cs typeface="Arial"/>
              </a:rPr>
              <a:t>L</a:t>
            </a:r>
            <a:r>
              <a:rPr sz="1100" spc="0" dirty="0" smtClean="0">
                <a:solidFill>
                  <a:srgbClr val="54505B"/>
                </a:solidFill>
                <a:latin typeface="Arial"/>
                <a:cs typeface="Arial"/>
              </a:rPr>
              <a:t>OGON   </a:t>
            </a:r>
            <a:r>
              <a:rPr sz="1100" spc="189" dirty="0" smtClean="0">
                <a:solidFill>
                  <a:srgbClr val="54505B"/>
                </a:solidFill>
                <a:latin typeface="Arial"/>
                <a:cs typeface="Arial"/>
              </a:rPr>
              <a:t> </a:t>
            </a:r>
            <a:r>
              <a:rPr sz="1100" spc="0" dirty="0" smtClean="0">
                <a:solidFill>
                  <a:srgbClr val="54505B"/>
                </a:solidFill>
                <a:latin typeface="Arial"/>
                <a:cs typeface="Arial"/>
              </a:rPr>
              <a:t>U</a:t>
            </a:r>
            <a:r>
              <a:rPr sz="1100" spc="-68" dirty="0" smtClean="0">
                <a:solidFill>
                  <a:srgbClr val="54505B"/>
                </a:solidFill>
                <a:latin typeface="Arial"/>
                <a:cs typeface="Arial"/>
              </a:rPr>
              <a:t> </a:t>
            </a:r>
            <a:r>
              <a:rPr sz="1100" spc="0" dirty="0" smtClean="0">
                <a:solidFill>
                  <a:srgbClr val="54505B"/>
                </a:solidFill>
                <a:latin typeface="Arial"/>
                <a:cs typeface="Arial"/>
              </a:rPr>
              <a:t>I</a:t>
            </a:r>
            <a:r>
              <a:rPr sz="1100" spc="71" dirty="0" smtClean="0">
                <a:solidFill>
                  <a:srgbClr val="54505B"/>
                </a:solidFill>
                <a:latin typeface="Arial"/>
                <a:cs typeface="Arial"/>
              </a:rPr>
              <a:t> </a:t>
            </a:r>
            <a:r>
              <a:rPr sz="1100" spc="0" dirty="0" smtClean="0">
                <a:solidFill>
                  <a:srgbClr val="54505B"/>
                </a:solidFill>
                <a:latin typeface="Arial"/>
                <a:cs typeface="Arial"/>
              </a:rPr>
              <a:t>D/PASS</a:t>
            </a:r>
            <a:r>
              <a:rPr sz="1100" spc="0" dirty="0" smtClean="0">
                <a:solidFill>
                  <a:srgbClr val="7E787F"/>
                </a:solidFill>
                <a:latin typeface="Arial"/>
                <a:cs typeface="Arial"/>
              </a:rPr>
              <a:t>:,</a:t>
            </a:r>
            <a:r>
              <a:rPr sz="1100" spc="0" dirty="0" smtClean="0">
                <a:solidFill>
                  <a:srgbClr val="54505B"/>
                </a:solidFill>
                <a:latin typeface="Arial"/>
                <a:cs typeface="Arial"/>
              </a:rPr>
              <a:t>l[)ata</a:t>
            </a:r>
            <a:r>
              <a:rPr sz="1100" spc="-104" dirty="0" smtClean="0">
                <a:solidFill>
                  <a:srgbClr val="54505B"/>
                </a:solidFill>
                <a:latin typeface="Arial"/>
                <a:cs typeface="Arial"/>
              </a:rPr>
              <a:t> </a:t>
            </a:r>
            <a:r>
              <a:rPr sz="1100" spc="0" dirty="0" smtClean="0">
                <a:solidFill>
                  <a:srgbClr val="54505B"/>
                </a:solidFill>
                <a:latin typeface="Arial"/>
                <a:cs typeface="Arial"/>
              </a:rPr>
              <a:t>base;</a:t>
            </a:r>
            <a:endParaRPr sz="1100">
              <a:latin typeface="Arial"/>
              <a:cs typeface="Arial"/>
            </a:endParaRPr>
          </a:p>
        </p:txBody>
      </p:sp>
      <p:sp>
        <p:nvSpPr>
          <p:cNvPr id="68" name="object 24"/>
          <p:cNvSpPr txBox="1"/>
          <p:nvPr/>
        </p:nvSpPr>
        <p:spPr>
          <a:xfrm>
            <a:off x="5263793" y="1768619"/>
            <a:ext cx="2197776" cy="337123"/>
          </a:xfrm>
          <a:prstGeom prst="rect">
            <a:avLst/>
          </a:prstGeom>
        </p:spPr>
        <p:txBody>
          <a:bodyPr wrap="square" lIns="0" tIns="0" rIns="0" bIns="0" rtlCol="0">
            <a:noAutofit/>
          </a:bodyPr>
          <a:lstStyle/>
          <a:p>
            <a:pPr marL="1329537" marR="20954">
              <a:lnSpc>
                <a:spcPts val="1275"/>
              </a:lnSpc>
              <a:spcBef>
                <a:spcPts val="63"/>
              </a:spcBef>
            </a:pPr>
            <a:r>
              <a:rPr sz="1150" dirty="0" smtClean="0">
                <a:solidFill>
                  <a:srgbClr val="2B2BD2"/>
                </a:solidFill>
                <a:latin typeface="Arial"/>
                <a:cs typeface="Arial"/>
              </a:rPr>
              <a:t>l</a:t>
            </a:r>
            <a:r>
              <a:rPr sz="1150" dirty="0" smtClean="0">
                <a:solidFill>
                  <a:srgbClr val="1D1ACF"/>
                </a:solidFill>
                <a:latin typeface="Arial"/>
                <a:cs typeface="Arial"/>
              </a:rPr>
              <a:t>a</a:t>
            </a:r>
            <a:r>
              <a:rPr sz="1150" dirty="0" smtClean="0">
                <a:solidFill>
                  <a:srgbClr val="2B2BD2"/>
                </a:solidFill>
                <a:latin typeface="Arial"/>
                <a:cs typeface="Arial"/>
              </a:rPr>
              <a:t>b313.fM</a:t>
            </a:r>
            <a:endParaRPr sz="1150">
              <a:latin typeface="Arial"/>
              <a:cs typeface="Arial"/>
            </a:endParaRPr>
          </a:p>
          <a:p>
            <a:pPr marL="12700">
              <a:lnSpc>
                <a:spcPct val="95825"/>
              </a:lnSpc>
            </a:pPr>
            <a:r>
              <a:rPr sz="1100" dirty="0" smtClean="0">
                <a:solidFill>
                  <a:srgbClr val="54505B"/>
                </a:solidFill>
                <a:latin typeface="Arial"/>
                <a:cs typeface="Arial"/>
              </a:rPr>
              <a:t>L</a:t>
            </a:r>
            <a:r>
              <a:rPr sz="1100" dirty="0" smtClean="0">
                <a:solidFill>
                  <a:srgbClr val="424049"/>
                </a:solidFill>
                <a:latin typeface="Arial"/>
                <a:cs typeface="Arial"/>
              </a:rPr>
              <a:t>OGO</a:t>
            </a:r>
            <a:r>
              <a:rPr sz="1100" dirty="0" smtClean="0">
                <a:solidFill>
                  <a:srgbClr val="54505B"/>
                </a:solidFill>
                <a:latin typeface="Arial"/>
                <a:cs typeface="Arial"/>
              </a:rPr>
              <a:t>N   </a:t>
            </a:r>
            <a:r>
              <a:rPr sz="1100" spc="-104" dirty="0" smtClean="0">
                <a:solidFill>
                  <a:srgbClr val="54505B"/>
                </a:solidFill>
                <a:latin typeface="Arial"/>
                <a:cs typeface="Arial"/>
              </a:rPr>
              <a:t> </a:t>
            </a:r>
            <a:r>
              <a:rPr sz="1100" spc="0" dirty="0" smtClean="0">
                <a:solidFill>
                  <a:srgbClr val="54505B"/>
                </a:solidFill>
                <a:latin typeface="Arial"/>
                <a:cs typeface="Arial"/>
              </a:rPr>
              <a:t>UID/PASS</a:t>
            </a:r>
            <a:r>
              <a:rPr sz="1100" spc="0" dirty="0" smtClean="0">
                <a:solidFill>
                  <a:srgbClr val="7E787F"/>
                </a:solidFill>
                <a:latin typeface="Arial"/>
                <a:cs typeface="Arial"/>
              </a:rPr>
              <a:t>:,</a:t>
            </a:r>
            <a:r>
              <a:rPr sz="1100" spc="0" dirty="0" smtClean="0">
                <a:solidFill>
                  <a:srgbClr val="54505B"/>
                </a:solidFill>
                <a:latin typeface="Arial"/>
                <a:cs typeface="Arial"/>
              </a:rPr>
              <a:t>Database;</a:t>
            </a:r>
            <a:endParaRPr sz="1100">
              <a:latin typeface="Arial"/>
              <a:cs typeface="Arial"/>
            </a:endParaRPr>
          </a:p>
        </p:txBody>
      </p:sp>
      <p:sp>
        <p:nvSpPr>
          <p:cNvPr id="69" name="object 23"/>
          <p:cNvSpPr txBox="1"/>
          <p:nvPr/>
        </p:nvSpPr>
        <p:spPr>
          <a:xfrm>
            <a:off x="5316375" y="2272113"/>
            <a:ext cx="2539559" cy="334945"/>
          </a:xfrm>
          <a:prstGeom prst="rect">
            <a:avLst/>
          </a:prstGeom>
        </p:spPr>
        <p:txBody>
          <a:bodyPr wrap="square" lIns="0" tIns="0" rIns="0" bIns="0" rtlCol="0">
            <a:noAutofit/>
          </a:bodyPr>
          <a:lstStyle/>
          <a:p>
            <a:pPr marL="12700" marR="24383">
              <a:lnSpc>
                <a:spcPts val="1225"/>
              </a:lnSpc>
              <a:spcBef>
                <a:spcPts val="61"/>
              </a:spcBef>
            </a:pPr>
            <a:r>
              <a:rPr sz="1100" spc="0" dirty="0" smtClean="0">
                <a:solidFill>
                  <a:srgbClr val="424049"/>
                </a:solidFill>
                <a:latin typeface="Arial"/>
                <a:cs typeface="Arial"/>
              </a:rPr>
              <a:t>BEG</a:t>
            </a:r>
            <a:r>
              <a:rPr sz="1100" spc="0" dirty="0" smtClean="0">
                <a:solidFill>
                  <a:srgbClr val="54505B"/>
                </a:solidFill>
                <a:latin typeface="Arial"/>
                <a:cs typeface="Arial"/>
              </a:rPr>
              <a:t>IN </a:t>
            </a:r>
            <a:r>
              <a:rPr sz="1100" spc="19" dirty="0" smtClean="0">
                <a:solidFill>
                  <a:srgbClr val="54505B"/>
                </a:solidFill>
                <a:latin typeface="Arial"/>
                <a:cs typeface="Arial"/>
              </a:rPr>
              <a:t> </a:t>
            </a:r>
            <a:r>
              <a:rPr sz="1100" spc="0" dirty="0" smtClean="0">
                <a:solidFill>
                  <a:srgbClr val="424049"/>
                </a:solidFill>
                <a:latin typeface="Arial"/>
                <a:cs typeface="Arial"/>
              </a:rPr>
              <a:t>LOADII</a:t>
            </a:r>
            <a:r>
              <a:rPr sz="1100" spc="0" dirty="0" smtClean="0">
                <a:solidFill>
                  <a:srgbClr val="54505B"/>
                </a:solidFill>
                <a:latin typeface="Arial"/>
                <a:cs typeface="Arial"/>
              </a:rPr>
              <a:t>N</a:t>
            </a:r>
            <a:r>
              <a:rPr sz="1100" spc="0" dirty="0" smtClean="0">
                <a:solidFill>
                  <a:srgbClr val="424049"/>
                </a:solidFill>
                <a:latin typeface="Arial"/>
                <a:cs typeface="Arial"/>
              </a:rPr>
              <a:t>G</a:t>
            </a:r>
            <a:r>
              <a:rPr sz="1100" spc="125" dirty="0" smtClean="0">
                <a:solidFill>
                  <a:srgbClr val="424049"/>
                </a:solidFill>
                <a:latin typeface="Arial"/>
                <a:cs typeface="Arial"/>
              </a:rPr>
              <a:t> </a:t>
            </a:r>
            <a:r>
              <a:rPr sz="1050" spc="0" dirty="0" smtClean="0">
                <a:solidFill>
                  <a:srgbClr val="54505B"/>
                </a:solidFill>
                <a:latin typeface="Arial"/>
                <a:cs typeface="Arial"/>
              </a:rPr>
              <a:t>Cu</a:t>
            </a:r>
            <a:r>
              <a:rPr sz="1050" spc="0" dirty="0" smtClean="0">
                <a:solidFill>
                  <a:srgbClr val="424049"/>
                </a:solidFill>
                <a:latin typeface="Arial"/>
                <a:cs typeface="Arial"/>
              </a:rPr>
              <a:t>stomer</a:t>
            </a:r>
            <a:endParaRPr sz="1050">
              <a:latin typeface="Arial"/>
              <a:cs typeface="Arial"/>
            </a:endParaRPr>
          </a:p>
          <a:p>
            <a:pPr marL="12700">
              <a:lnSpc>
                <a:spcPts val="1335"/>
              </a:lnSpc>
              <a:spcBef>
                <a:spcPts val="5"/>
              </a:spcBef>
            </a:pPr>
            <a:r>
              <a:rPr sz="1100" dirty="0" smtClean="0">
                <a:solidFill>
                  <a:srgbClr val="424049"/>
                </a:solidFill>
                <a:latin typeface="Arial"/>
                <a:cs typeface="Arial"/>
              </a:rPr>
              <a:t>ERROR</a:t>
            </a:r>
            <a:r>
              <a:rPr sz="1100" spc="-159" dirty="0" smtClean="0">
                <a:solidFill>
                  <a:srgbClr val="424049"/>
                </a:solidFill>
                <a:latin typeface="Arial"/>
                <a:cs typeface="Arial"/>
              </a:rPr>
              <a:t> </a:t>
            </a:r>
            <a:r>
              <a:rPr sz="1000" spc="0" dirty="0" smtClean="0">
                <a:solidFill>
                  <a:srgbClr val="424049"/>
                </a:solidFill>
                <a:latin typeface="Arial"/>
                <a:cs typeface="Arial"/>
              </a:rPr>
              <a:t>F</a:t>
            </a:r>
            <a:r>
              <a:rPr sz="1000" spc="0" dirty="0" smtClean="0">
                <a:solidFill>
                  <a:srgbClr val="8E714D"/>
                </a:solidFill>
                <a:latin typeface="Arial"/>
                <a:cs typeface="Arial"/>
              </a:rPr>
              <a:t>i</a:t>
            </a:r>
            <a:r>
              <a:rPr sz="1000" spc="0" dirty="0" smtClean="0">
                <a:solidFill>
                  <a:srgbClr val="424049"/>
                </a:solidFill>
                <a:latin typeface="Arial"/>
                <a:cs typeface="Arial"/>
              </a:rPr>
              <a:t>i</a:t>
            </a:r>
            <a:r>
              <a:rPr sz="1000" spc="-59" dirty="0" smtClean="0">
                <a:solidFill>
                  <a:srgbClr val="424049"/>
                </a:solidFill>
                <a:latin typeface="Arial"/>
                <a:cs typeface="Arial"/>
              </a:rPr>
              <a:t> </a:t>
            </a:r>
            <a:r>
              <a:rPr sz="1100" spc="0" dirty="0" smtClean="0">
                <a:solidFill>
                  <a:srgbClr val="424049"/>
                </a:solidFill>
                <a:latin typeface="Arial"/>
                <a:cs typeface="Arial"/>
              </a:rPr>
              <a:t>LIES</a:t>
            </a:r>
            <a:r>
              <a:rPr sz="1100" spc="109" dirty="0" smtClean="0">
                <a:solidFill>
                  <a:srgbClr val="424049"/>
                </a:solidFill>
                <a:latin typeface="Arial"/>
                <a:cs typeface="Arial"/>
              </a:rPr>
              <a:t> </a:t>
            </a:r>
            <a:r>
              <a:rPr sz="1250" spc="0" dirty="0" smtClean="0">
                <a:solidFill>
                  <a:srgbClr val="424049"/>
                </a:solidFill>
                <a:latin typeface="Times New Roman"/>
                <a:cs typeface="Times New Roman"/>
              </a:rPr>
              <a:t>cu</a:t>
            </a:r>
            <a:r>
              <a:rPr sz="1250" spc="0" dirty="0" smtClean="0">
                <a:solidFill>
                  <a:srgbClr val="54505B"/>
                </a:solidFill>
                <a:latin typeface="Times New Roman"/>
                <a:cs typeface="Times New Roman"/>
              </a:rPr>
              <a:t>st:</a:t>
            </a:r>
            <a:r>
              <a:rPr sz="1250" spc="0" dirty="0" smtClean="0">
                <a:solidFill>
                  <a:srgbClr val="424049"/>
                </a:solidFill>
                <a:latin typeface="Times New Roman"/>
                <a:cs typeface="Times New Roman"/>
              </a:rPr>
              <a:t>_er</a:t>
            </a:r>
            <a:r>
              <a:rPr sz="1250" spc="0" dirty="0" smtClean="0">
                <a:solidFill>
                  <a:srgbClr val="54505B"/>
                </a:solidFill>
                <a:latin typeface="Times New Roman"/>
                <a:cs typeface="Times New Roman"/>
              </a:rPr>
              <a:t>r</a:t>
            </a:r>
            <a:r>
              <a:rPr sz="1250" spc="0" dirty="0" smtClean="0">
                <a:solidFill>
                  <a:srgbClr val="424049"/>
                </a:solidFill>
                <a:latin typeface="Times New Roman"/>
                <a:cs typeface="Times New Roman"/>
              </a:rPr>
              <a:t>l</a:t>
            </a:r>
            <a:r>
              <a:rPr sz="1250" spc="0" dirty="0" smtClean="0">
                <a:solidFill>
                  <a:srgbClr val="54505B"/>
                </a:solidFill>
                <a:latin typeface="Times New Roman"/>
                <a:cs typeface="Times New Roman"/>
              </a:rPr>
              <a:t>,</a:t>
            </a:r>
            <a:r>
              <a:rPr sz="1250" spc="119" dirty="0" smtClean="0">
                <a:solidFill>
                  <a:srgbClr val="54505B"/>
                </a:solidFill>
                <a:latin typeface="Times New Roman"/>
                <a:cs typeface="Times New Roman"/>
              </a:rPr>
              <a:t> </a:t>
            </a:r>
            <a:r>
              <a:rPr sz="1250" spc="0" dirty="0" smtClean="0">
                <a:solidFill>
                  <a:srgbClr val="424049"/>
                </a:solidFill>
                <a:latin typeface="Times New Roman"/>
                <a:cs typeface="Times New Roman"/>
              </a:rPr>
              <a:t>c</a:t>
            </a:r>
            <a:r>
              <a:rPr sz="1250" spc="0" dirty="0" smtClean="0">
                <a:solidFill>
                  <a:srgbClr val="54505B"/>
                </a:solidFill>
                <a:latin typeface="Times New Roman"/>
                <a:cs typeface="Times New Roman"/>
              </a:rPr>
              <a:t>us</a:t>
            </a:r>
            <a:r>
              <a:rPr sz="1250" spc="0" dirty="0" smtClean="0">
                <a:solidFill>
                  <a:srgbClr val="424049"/>
                </a:solidFill>
                <a:latin typeface="Times New Roman"/>
                <a:cs typeface="Times New Roman"/>
              </a:rPr>
              <a:t>t:_er</a:t>
            </a:r>
            <a:r>
              <a:rPr sz="1250" spc="0" dirty="0" smtClean="0">
                <a:solidFill>
                  <a:srgbClr val="54505B"/>
                </a:solidFill>
                <a:latin typeface="Times New Roman"/>
                <a:cs typeface="Times New Roman"/>
              </a:rPr>
              <a:t>r</a:t>
            </a:r>
            <a:r>
              <a:rPr sz="1250" spc="0" dirty="0" smtClean="0">
                <a:solidFill>
                  <a:srgbClr val="424049"/>
                </a:solidFill>
                <a:latin typeface="Times New Roman"/>
                <a:cs typeface="Times New Roman"/>
              </a:rPr>
              <a:t>2</a:t>
            </a:r>
            <a:r>
              <a:rPr sz="1250" spc="0" dirty="0" smtClean="0">
                <a:solidFill>
                  <a:srgbClr val="54505B"/>
                </a:solidFill>
                <a:latin typeface="Times New Roman"/>
                <a:cs typeface="Times New Roman"/>
              </a:rPr>
              <a:t>;</a:t>
            </a:r>
            <a:endParaRPr sz="1250">
              <a:latin typeface="Times New Roman"/>
              <a:cs typeface="Times New Roman"/>
            </a:endParaRPr>
          </a:p>
        </p:txBody>
      </p:sp>
      <p:sp>
        <p:nvSpPr>
          <p:cNvPr id="70" name="object 22"/>
          <p:cNvSpPr txBox="1"/>
          <p:nvPr/>
        </p:nvSpPr>
        <p:spPr>
          <a:xfrm>
            <a:off x="1384153" y="2365037"/>
            <a:ext cx="2576111" cy="340318"/>
          </a:xfrm>
          <a:prstGeom prst="rect">
            <a:avLst/>
          </a:prstGeom>
        </p:spPr>
        <p:txBody>
          <a:bodyPr wrap="square" lIns="0" tIns="0" rIns="0" bIns="0" rtlCol="0">
            <a:noAutofit/>
          </a:bodyPr>
          <a:lstStyle/>
          <a:p>
            <a:pPr marL="12700" marR="24384">
              <a:lnSpc>
                <a:spcPts val="1250"/>
              </a:lnSpc>
              <a:spcBef>
                <a:spcPts val="62"/>
              </a:spcBef>
            </a:pPr>
            <a:r>
              <a:rPr sz="1100" spc="0" dirty="0" smtClean="0">
                <a:solidFill>
                  <a:srgbClr val="424049"/>
                </a:solidFill>
                <a:latin typeface="Arial"/>
                <a:cs typeface="Arial"/>
              </a:rPr>
              <a:t>BEG</a:t>
            </a:r>
            <a:r>
              <a:rPr sz="1100" spc="0" dirty="0" smtClean="0">
                <a:solidFill>
                  <a:srgbClr val="54505B"/>
                </a:solidFill>
                <a:latin typeface="Arial"/>
                <a:cs typeface="Arial"/>
              </a:rPr>
              <a:t>IN </a:t>
            </a:r>
            <a:r>
              <a:rPr sz="1100" spc="18" dirty="0" smtClean="0">
                <a:solidFill>
                  <a:srgbClr val="54505B"/>
                </a:solidFill>
                <a:latin typeface="Arial"/>
                <a:cs typeface="Arial"/>
              </a:rPr>
              <a:t> </a:t>
            </a:r>
            <a:r>
              <a:rPr sz="1100" spc="0" dirty="0" smtClean="0">
                <a:solidFill>
                  <a:srgbClr val="424049"/>
                </a:solidFill>
                <a:latin typeface="Arial"/>
                <a:cs typeface="Arial"/>
              </a:rPr>
              <a:t>LOADII</a:t>
            </a:r>
            <a:r>
              <a:rPr sz="1100" spc="0" dirty="0" smtClean="0">
                <a:solidFill>
                  <a:srgbClr val="54505B"/>
                </a:solidFill>
                <a:latin typeface="Arial"/>
                <a:cs typeface="Arial"/>
              </a:rPr>
              <a:t>N</a:t>
            </a:r>
            <a:r>
              <a:rPr sz="1100" spc="0" dirty="0" smtClean="0">
                <a:solidFill>
                  <a:srgbClr val="424049"/>
                </a:solidFill>
                <a:latin typeface="Arial"/>
                <a:cs typeface="Arial"/>
              </a:rPr>
              <a:t>G</a:t>
            </a:r>
            <a:r>
              <a:rPr sz="1100" spc="109" dirty="0" smtClean="0">
                <a:solidFill>
                  <a:srgbClr val="424049"/>
                </a:solidFill>
                <a:latin typeface="Arial"/>
                <a:cs typeface="Arial"/>
              </a:rPr>
              <a:t> </a:t>
            </a:r>
            <a:r>
              <a:rPr sz="1100" spc="0" dirty="0" smtClean="0">
                <a:solidFill>
                  <a:srgbClr val="54505B"/>
                </a:solidFill>
                <a:latin typeface="Arial"/>
                <a:cs typeface="Arial"/>
              </a:rPr>
              <a:t>Cus</a:t>
            </a:r>
            <a:r>
              <a:rPr sz="1100" spc="0" dirty="0" smtClean="0">
                <a:solidFill>
                  <a:srgbClr val="424049"/>
                </a:solidFill>
                <a:latin typeface="Arial"/>
                <a:cs typeface="Arial"/>
              </a:rPr>
              <a:t>t</a:t>
            </a:r>
            <a:r>
              <a:rPr sz="1100" spc="0" dirty="0" smtClean="0">
                <a:solidFill>
                  <a:srgbClr val="54505B"/>
                </a:solidFill>
                <a:latin typeface="Arial"/>
                <a:cs typeface="Arial"/>
              </a:rPr>
              <a:t>om</a:t>
            </a:r>
            <a:r>
              <a:rPr sz="1100" spc="0" dirty="0" smtClean="0">
                <a:solidFill>
                  <a:srgbClr val="424049"/>
                </a:solidFill>
                <a:latin typeface="Arial"/>
                <a:cs typeface="Arial"/>
              </a:rPr>
              <a:t>e</a:t>
            </a:r>
            <a:r>
              <a:rPr sz="1100" spc="0" dirty="0" smtClean="0">
                <a:solidFill>
                  <a:srgbClr val="54505B"/>
                </a:solidFill>
                <a:latin typeface="Arial"/>
                <a:cs typeface="Arial"/>
              </a:rPr>
              <a:t>r</a:t>
            </a:r>
            <a:endParaRPr sz="1100" dirty="0">
              <a:latin typeface="Arial"/>
              <a:cs typeface="Arial"/>
            </a:endParaRPr>
          </a:p>
          <a:p>
            <a:pPr marL="12700">
              <a:lnSpc>
                <a:spcPts val="1350"/>
              </a:lnSpc>
              <a:spcBef>
                <a:spcPts val="5"/>
              </a:spcBef>
            </a:pPr>
            <a:r>
              <a:rPr sz="1000" dirty="0" smtClean="0">
                <a:solidFill>
                  <a:srgbClr val="424049"/>
                </a:solidFill>
                <a:latin typeface="Arial"/>
                <a:cs typeface="Arial"/>
              </a:rPr>
              <a:t>ER</a:t>
            </a:r>
            <a:r>
              <a:rPr sz="1000" spc="-134" dirty="0" smtClean="0">
                <a:solidFill>
                  <a:srgbClr val="424049"/>
                </a:solidFill>
                <a:latin typeface="Arial"/>
                <a:cs typeface="Arial"/>
              </a:rPr>
              <a:t> </a:t>
            </a:r>
            <a:r>
              <a:rPr sz="1000" spc="0" dirty="0" smtClean="0">
                <a:solidFill>
                  <a:srgbClr val="424049"/>
                </a:solidFill>
                <a:latin typeface="Arial"/>
                <a:cs typeface="Arial"/>
              </a:rPr>
              <a:t>RDR</a:t>
            </a:r>
            <a:r>
              <a:rPr sz="1000" spc="-134" dirty="0" smtClean="0">
                <a:solidFill>
                  <a:srgbClr val="424049"/>
                </a:solidFill>
                <a:latin typeface="Arial"/>
                <a:cs typeface="Arial"/>
              </a:rPr>
              <a:t> </a:t>
            </a:r>
            <a:r>
              <a:rPr sz="1000" spc="0" dirty="0" smtClean="0">
                <a:solidFill>
                  <a:srgbClr val="424049"/>
                </a:solidFill>
                <a:latin typeface="Arial"/>
                <a:cs typeface="Arial"/>
              </a:rPr>
              <a:t>F</a:t>
            </a:r>
            <a:r>
              <a:rPr sz="1000" spc="0" dirty="0" smtClean="0">
                <a:solidFill>
                  <a:srgbClr val="E6AE6D"/>
                </a:solidFill>
                <a:latin typeface="Arial"/>
                <a:cs typeface="Arial"/>
              </a:rPr>
              <a:t>i</a:t>
            </a:r>
            <a:r>
              <a:rPr sz="1000" spc="0" dirty="0" smtClean="0">
                <a:solidFill>
                  <a:srgbClr val="424049"/>
                </a:solidFill>
                <a:latin typeface="Arial"/>
                <a:cs typeface="Arial"/>
              </a:rPr>
              <a:t>l</a:t>
            </a:r>
            <a:r>
              <a:rPr sz="1000" spc="-59" dirty="0" smtClean="0">
                <a:solidFill>
                  <a:srgbClr val="424049"/>
                </a:solidFill>
                <a:latin typeface="Arial"/>
                <a:cs typeface="Arial"/>
              </a:rPr>
              <a:t> </a:t>
            </a:r>
            <a:r>
              <a:rPr sz="1100" spc="0" dirty="0" smtClean="0">
                <a:solidFill>
                  <a:srgbClr val="424049"/>
                </a:solidFill>
                <a:latin typeface="Arial"/>
                <a:cs typeface="Arial"/>
              </a:rPr>
              <a:t>LES</a:t>
            </a:r>
            <a:r>
              <a:rPr sz="1100" spc="166" dirty="0" smtClean="0">
                <a:solidFill>
                  <a:srgbClr val="424049"/>
                </a:solidFill>
                <a:latin typeface="Arial"/>
                <a:cs typeface="Arial"/>
              </a:rPr>
              <a:t> </a:t>
            </a:r>
            <a:r>
              <a:rPr sz="1100" spc="0" dirty="0" smtClean="0">
                <a:solidFill>
                  <a:srgbClr val="424049"/>
                </a:solidFill>
                <a:latin typeface="Arial"/>
                <a:cs typeface="Arial"/>
              </a:rPr>
              <a:t>cu</a:t>
            </a:r>
            <a:r>
              <a:rPr sz="1100" spc="0" dirty="0" smtClean="0">
                <a:solidFill>
                  <a:srgbClr val="54505B"/>
                </a:solidFill>
                <a:latin typeface="Arial"/>
                <a:cs typeface="Arial"/>
              </a:rPr>
              <a:t>s</a:t>
            </a:r>
            <a:r>
              <a:rPr sz="1100" spc="0" dirty="0" smtClean="0">
                <a:solidFill>
                  <a:srgbClr val="424049"/>
                </a:solidFill>
                <a:latin typeface="Arial"/>
                <a:cs typeface="Arial"/>
              </a:rPr>
              <a:t>t:</a:t>
            </a:r>
            <a:r>
              <a:rPr sz="1100" spc="69" dirty="0" smtClean="0">
                <a:solidFill>
                  <a:srgbClr val="282836"/>
                </a:solidFill>
                <a:latin typeface="Arial"/>
                <a:cs typeface="Arial"/>
              </a:rPr>
              <a:t>_</a:t>
            </a:r>
            <a:r>
              <a:rPr sz="1000" spc="0" dirty="0" smtClean="0">
                <a:solidFill>
                  <a:srgbClr val="424049"/>
                </a:solidFill>
                <a:latin typeface="Arial"/>
                <a:cs typeface="Arial"/>
              </a:rPr>
              <a:t>e</a:t>
            </a:r>
            <a:r>
              <a:rPr sz="1000" spc="-134" dirty="0" smtClean="0">
                <a:solidFill>
                  <a:srgbClr val="424049"/>
                </a:solidFill>
                <a:latin typeface="Arial"/>
                <a:cs typeface="Arial"/>
              </a:rPr>
              <a:t> </a:t>
            </a:r>
            <a:r>
              <a:rPr sz="1250" spc="0" dirty="0" smtClean="0">
                <a:solidFill>
                  <a:srgbClr val="424049"/>
                </a:solidFill>
                <a:latin typeface="Times New Roman"/>
                <a:cs typeface="Times New Roman"/>
              </a:rPr>
              <a:t>r</a:t>
            </a:r>
            <a:r>
              <a:rPr sz="1250" spc="0" dirty="0" smtClean="0">
                <a:solidFill>
                  <a:srgbClr val="54505B"/>
                </a:solidFill>
                <a:latin typeface="Times New Roman"/>
                <a:cs typeface="Times New Roman"/>
              </a:rPr>
              <a:t>r</a:t>
            </a:r>
            <a:r>
              <a:rPr sz="1250" spc="0" dirty="0" smtClean="0">
                <a:solidFill>
                  <a:srgbClr val="424049"/>
                </a:solidFill>
                <a:latin typeface="Times New Roman"/>
                <a:cs typeface="Times New Roman"/>
              </a:rPr>
              <a:t>l</a:t>
            </a:r>
            <a:r>
              <a:rPr sz="1250" spc="0" dirty="0" smtClean="0">
                <a:solidFill>
                  <a:srgbClr val="54505B"/>
                </a:solidFill>
                <a:latin typeface="Times New Roman"/>
                <a:cs typeface="Times New Roman"/>
              </a:rPr>
              <a:t>,</a:t>
            </a:r>
            <a:r>
              <a:rPr sz="1250" spc="100" dirty="0" smtClean="0">
                <a:solidFill>
                  <a:srgbClr val="54505B"/>
                </a:solidFill>
                <a:latin typeface="Times New Roman"/>
                <a:cs typeface="Times New Roman"/>
              </a:rPr>
              <a:t> </a:t>
            </a:r>
            <a:r>
              <a:rPr sz="1000" spc="0" dirty="0" smtClean="0">
                <a:solidFill>
                  <a:srgbClr val="424049"/>
                </a:solidFill>
                <a:latin typeface="Arial"/>
                <a:cs typeface="Arial"/>
              </a:rPr>
              <a:t>c</a:t>
            </a:r>
            <a:r>
              <a:rPr sz="1000" spc="-134" dirty="0" smtClean="0">
                <a:solidFill>
                  <a:srgbClr val="424049"/>
                </a:solidFill>
                <a:latin typeface="Arial"/>
                <a:cs typeface="Arial"/>
              </a:rPr>
              <a:t> </a:t>
            </a:r>
            <a:r>
              <a:rPr sz="1100" spc="0" dirty="0" smtClean="0">
                <a:solidFill>
                  <a:srgbClr val="54505B"/>
                </a:solidFill>
                <a:latin typeface="Arial"/>
                <a:cs typeface="Arial"/>
              </a:rPr>
              <a:t>us</a:t>
            </a:r>
            <a:r>
              <a:rPr sz="1100" spc="0" dirty="0" smtClean="0">
                <a:solidFill>
                  <a:srgbClr val="424049"/>
                </a:solidFill>
                <a:latin typeface="Arial"/>
                <a:cs typeface="Arial"/>
              </a:rPr>
              <a:t>t:_</a:t>
            </a:r>
            <a:r>
              <a:rPr sz="1000" spc="0" dirty="0" smtClean="0">
                <a:solidFill>
                  <a:srgbClr val="424049"/>
                </a:solidFill>
                <a:latin typeface="Arial"/>
                <a:cs typeface="Arial"/>
              </a:rPr>
              <a:t>er</a:t>
            </a:r>
            <a:r>
              <a:rPr sz="1000" spc="0" dirty="0" smtClean="0">
                <a:solidFill>
                  <a:srgbClr val="54505B"/>
                </a:solidFill>
                <a:latin typeface="Arial"/>
                <a:cs typeface="Arial"/>
              </a:rPr>
              <a:t>r</a:t>
            </a:r>
            <a:r>
              <a:rPr sz="1000" spc="0" dirty="0" smtClean="0">
                <a:solidFill>
                  <a:srgbClr val="424049"/>
                </a:solidFill>
                <a:latin typeface="Arial"/>
                <a:cs typeface="Arial"/>
              </a:rPr>
              <a:t>2</a:t>
            </a:r>
            <a:r>
              <a:rPr sz="1000" spc="84" dirty="0" smtClean="0">
                <a:solidFill>
                  <a:srgbClr val="424049"/>
                </a:solidFill>
                <a:latin typeface="Arial"/>
                <a:cs typeface="Arial"/>
              </a:rPr>
              <a:t> </a:t>
            </a:r>
            <a:r>
              <a:rPr sz="1000" spc="0" dirty="0" smtClean="0">
                <a:solidFill>
                  <a:srgbClr val="54505B"/>
                </a:solidFill>
                <a:latin typeface="Arial"/>
                <a:cs typeface="Arial"/>
              </a:rPr>
              <a:t>;</a:t>
            </a:r>
            <a:endParaRPr sz="1000" dirty="0">
              <a:latin typeface="Arial"/>
              <a:cs typeface="Arial"/>
            </a:endParaRPr>
          </a:p>
        </p:txBody>
      </p:sp>
      <p:sp>
        <p:nvSpPr>
          <p:cNvPr id="71" name="object 21"/>
          <p:cNvSpPr txBox="1"/>
          <p:nvPr/>
        </p:nvSpPr>
        <p:spPr>
          <a:xfrm>
            <a:off x="5316375" y="2600723"/>
            <a:ext cx="1167719" cy="171450"/>
          </a:xfrm>
          <a:prstGeom prst="rect">
            <a:avLst/>
          </a:prstGeom>
        </p:spPr>
        <p:txBody>
          <a:bodyPr wrap="square" lIns="0" tIns="0" rIns="0" bIns="0" rtlCol="0">
            <a:noAutofit/>
          </a:bodyPr>
          <a:lstStyle/>
          <a:p>
            <a:pPr marL="12700">
              <a:lnSpc>
                <a:spcPts val="1275"/>
              </a:lnSpc>
              <a:spcBef>
                <a:spcPts val="63"/>
              </a:spcBef>
            </a:pPr>
            <a:r>
              <a:rPr sz="1100" spc="0" dirty="0" smtClean="0">
                <a:solidFill>
                  <a:srgbClr val="424049"/>
                </a:solidFill>
                <a:latin typeface="Arial"/>
                <a:cs typeface="Arial"/>
              </a:rPr>
              <a:t>DEF</a:t>
            </a:r>
            <a:r>
              <a:rPr sz="1100" spc="0" dirty="0" smtClean="0">
                <a:solidFill>
                  <a:srgbClr val="54505B"/>
                </a:solidFill>
                <a:latin typeface="Arial"/>
                <a:cs typeface="Arial"/>
              </a:rPr>
              <a:t>IN</a:t>
            </a:r>
            <a:r>
              <a:rPr sz="1100" spc="0" dirty="0" smtClean="0">
                <a:solidFill>
                  <a:srgbClr val="424049"/>
                </a:solidFill>
                <a:latin typeface="Arial"/>
                <a:cs typeface="Arial"/>
              </a:rPr>
              <a:t>E</a:t>
            </a:r>
            <a:r>
              <a:rPr sz="1100" spc="274" dirty="0" smtClean="0">
                <a:solidFill>
                  <a:srgbClr val="424049"/>
                </a:solidFill>
                <a:latin typeface="Arial"/>
                <a:cs typeface="Arial"/>
              </a:rPr>
              <a:t> </a:t>
            </a:r>
            <a:r>
              <a:rPr sz="1150" spc="0" dirty="0" smtClean="0">
                <a:solidFill>
                  <a:srgbClr val="54505B"/>
                </a:solidFill>
                <a:latin typeface="Arial"/>
                <a:cs typeface="Arial"/>
              </a:rPr>
              <a:t>in  </a:t>
            </a:r>
            <a:r>
              <a:rPr sz="1150" spc="-109" dirty="0" smtClean="0">
                <a:solidFill>
                  <a:srgbClr val="54505B"/>
                </a:solidFill>
                <a:latin typeface="Arial"/>
                <a:cs typeface="Arial"/>
              </a:rPr>
              <a:t> </a:t>
            </a:r>
            <a:r>
              <a:rPr sz="1150" spc="0" dirty="0" smtClean="0">
                <a:solidFill>
                  <a:srgbClr val="54505B"/>
                </a:solidFill>
                <a:latin typeface="Arial"/>
                <a:cs typeface="Arial"/>
              </a:rPr>
              <a:t>cus</a:t>
            </a:r>
            <a:r>
              <a:rPr sz="1150" spc="0" dirty="0" smtClean="0">
                <a:solidFill>
                  <a:srgbClr val="424049"/>
                </a:solidFill>
                <a:latin typeface="Arial"/>
                <a:cs typeface="Arial"/>
              </a:rPr>
              <a:t>t</a:t>
            </a:r>
            <a:endParaRPr sz="1150">
              <a:latin typeface="Arial"/>
              <a:cs typeface="Arial"/>
            </a:endParaRPr>
          </a:p>
        </p:txBody>
      </p:sp>
      <p:sp>
        <p:nvSpPr>
          <p:cNvPr id="72" name="object 20"/>
          <p:cNvSpPr txBox="1"/>
          <p:nvPr/>
        </p:nvSpPr>
        <p:spPr>
          <a:xfrm>
            <a:off x="6614923" y="2605869"/>
            <a:ext cx="846544" cy="165100"/>
          </a:xfrm>
          <a:prstGeom prst="rect">
            <a:avLst/>
          </a:prstGeom>
        </p:spPr>
        <p:txBody>
          <a:bodyPr wrap="square" lIns="0" tIns="0" rIns="0" bIns="0" rtlCol="0">
            <a:noAutofit/>
          </a:bodyPr>
          <a:lstStyle/>
          <a:p>
            <a:pPr marL="12700">
              <a:lnSpc>
                <a:spcPts val="1225"/>
              </a:lnSpc>
              <a:spcBef>
                <a:spcPts val="61"/>
              </a:spcBef>
            </a:pPr>
            <a:r>
              <a:rPr sz="1100" dirty="0" smtClean="0">
                <a:solidFill>
                  <a:srgbClr val="54505B"/>
                </a:solidFill>
                <a:latin typeface="Arial"/>
                <a:cs typeface="Arial"/>
              </a:rPr>
              <a:t>(</a:t>
            </a:r>
            <a:r>
              <a:rPr sz="1100" dirty="0" smtClean="0">
                <a:solidFill>
                  <a:srgbClr val="E6AE6D"/>
                </a:solidFill>
                <a:latin typeface="Arial"/>
                <a:cs typeface="Arial"/>
              </a:rPr>
              <a:t>I</a:t>
            </a:r>
            <a:r>
              <a:rPr sz="1100" dirty="0" smtClean="0">
                <a:solidFill>
                  <a:srgbClr val="282836"/>
                </a:solidFill>
                <a:latin typeface="Arial"/>
                <a:cs typeface="Arial"/>
              </a:rPr>
              <a:t>I</a:t>
            </a:r>
            <a:r>
              <a:rPr sz="1100" spc="-89" dirty="0" smtClean="0">
                <a:solidFill>
                  <a:srgbClr val="282836"/>
                </a:solidFill>
                <a:latin typeface="Arial"/>
                <a:cs typeface="Arial"/>
              </a:rPr>
              <a:t> </a:t>
            </a:r>
            <a:r>
              <a:rPr sz="1100" spc="0" dirty="0" smtClean="0">
                <a:solidFill>
                  <a:srgbClr val="54505B"/>
                </a:solidFill>
                <a:latin typeface="Arial"/>
                <a:cs typeface="Arial"/>
              </a:rPr>
              <a:t>N</a:t>
            </a:r>
            <a:r>
              <a:rPr sz="1100" spc="0" dirty="0" smtClean="0">
                <a:solidFill>
                  <a:srgbClr val="424049"/>
                </a:solidFill>
                <a:latin typeface="Arial"/>
                <a:cs typeface="Arial"/>
              </a:rPr>
              <a:t>TE</a:t>
            </a:r>
            <a:r>
              <a:rPr sz="225" spc="0" baseline="96626" dirty="0" smtClean="0">
                <a:solidFill>
                  <a:srgbClr val="EFC182"/>
                </a:solidFill>
                <a:latin typeface="Times New Roman"/>
                <a:cs typeface="Times New Roman"/>
              </a:rPr>
              <a:t>1</a:t>
            </a:r>
            <a:r>
              <a:rPr sz="1100" spc="0" dirty="0" smtClean="0">
                <a:solidFill>
                  <a:srgbClr val="424049"/>
                </a:solidFill>
                <a:latin typeface="Arial"/>
                <a:cs typeface="Arial"/>
              </a:rPr>
              <a:t>GER</a:t>
            </a:r>
            <a:r>
              <a:rPr sz="1100" spc="0" dirty="0" smtClean="0">
                <a:solidFill>
                  <a:srgbClr val="54505B"/>
                </a:solidFill>
                <a:latin typeface="Arial"/>
                <a:cs typeface="Arial"/>
              </a:rPr>
              <a:t>).,</a:t>
            </a:r>
            <a:r>
              <a:rPr sz="1100" spc="0" dirty="0" smtClean="0">
                <a:solidFill>
                  <a:srgbClr val="92CFF7"/>
                </a:solidFill>
                <a:latin typeface="Arial"/>
                <a:cs typeface="Arial"/>
              </a:rPr>
              <a:t>.</a:t>
            </a:r>
            <a:endParaRPr sz="1100">
              <a:latin typeface="Arial"/>
              <a:cs typeface="Arial"/>
            </a:endParaRPr>
          </a:p>
        </p:txBody>
      </p:sp>
      <p:sp>
        <p:nvSpPr>
          <p:cNvPr id="73" name="object 19"/>
          <p:cNvSpPr txBox="1"/>
          <p:nvPr/>
        </p:nvSpPr>
        <p:spPr>
          <a:xfrm>
            <a:off x="2328344" y="2694449"/>
            <a:ext cx="749187" cy="507491"/>
          </a:xfrm>
          <a:prstGeom prst="rect">
            <a:avLst/>
          </a:prstGeom>
        </p:spPr>
        <p:txBody>
          <a:bodyPr wrap="square" lIns="0" tIns="0" rIns="0" bIns="0" rtlCol="0">
            <a:noAutofit/>
          </a:bodyPr>
          <a:lstStyle/>
          <a:p>
            <a:pPr marL="12700" marR="21907">
              <a:lnSpc>
                <a:spcPts val="1275"/>
              </a:lnSpc>
              <a:spcBef>
                <a:spcPts val="63"/>
              </a:spcBef>
            </a:pPr>
            <a:r>
              <a:rPr sz="1150" dirty="0" smtClean="0">
                <a:solidFill>
                  <a:srgbClr val="54505B"/>
                </a:solidFill>
                <a:latin typeface="Arial"/>
                <a:cs typeface="Arial"/>
              </a:rPr>
              <a:t>in  </a:t>
            </a:r>
            <a:r>
              <a:rPr sz="1150" spc="-109" dirty="0" smtClean="0">
                <a:solidFill>
                  <a:srgbClr val="54505B"/>
                </a:solidFill>
                <a:latin typeface="Arial"/>
                <a:cs typeface="Arial"/>
              </a:rPr>
              <a:t> </a:t>
            </a:r>
            <a:r>
              <a:rPr sz="1050" spc="0" dirty="0" smtClean="0">
                <a:solidFill>
                  <a:srgbClr val="424049"/>
                </a:solidFill>
                <a:latin typeface="Arial"/>
                <a:cs typeface="Arial"/>
              </a:rPr>
              <a:t>c</a:t>
            </a:r>
            <a:r>
              <a:rPr sz="1050" spc="0" dirty="0" smtClean="0">
                <a:solidFill>
                  <a:srgbClr val="54505B"/>
                </a:solidFill>
                <a:latin typeface="Arial"/>
                <a:cs typeface="Arial"/>
              </a:rPr>
              <a:t>u</a:t>
            </a:r>
            <a:r>
              <a:rPr sz="1050" spc="0" dirty="0" smtClean="0">
                <a:solidFill>
                  <a:srgbClr val="424049"/>
                </a:solidFill>
                <a:latin typeface="Arial"/>
                <a:cs typeface="Arial"/>
              </a:rPr>
              <a:t>st</a:t>
            </a:r>
            <a:endParaRPr sz="1050" dirty="0">
              <a:latin typeface="Arial"/>
              <a:cs typeface="Arial"/>
            </a:endParaRPr>
          </a:p>
          <a:p>
            <a:pPr marL="12700" marR="9142">
              <a:lnSpc>
                <a:spcPts val="1260"/>
              </a:lnSpc>
            </a:pPr>
            <a:r>
              <a:rPr sz="1150" dirty="0" smtClean="0">
                <a:solidFill>
                  <a:srgbClr val="54505B"/>
                </a:solidFill>
                <a:latin typeface="Arial"/>
                <a:cs typeface="Arial"/>
              </a:rPr>
              <a:t>i</a:t>
            </a:r>
            <a:r>
              <a:rPr sz="1150" spc="69" dirty="0" smtClean="0">
                <a:solidFill>
                  <a:srgbClr val="54505B"/>
                </a:solidFill>
                <a:latin typeface="Arial"/>
                <a:cs typeface="Arial"/>
              </a:rPr>
              <a:t>n</a:t>
            </a:r>
            <a:r>
              <a:rPr sz="1150" spc="0" dirty="0" smtClean="0">
                <a:solidFill>
                  <a:srgbClr val="424049"/>
                </a:solidFill>
                <a:latin typeface="Arial"/>
                <a:cs typeface="Arial"/>
              </a:rPr>
              <a:t>-</a:t>
            </a:r>
            <a:r>
              <a:rPr sz="1150" spc="0" dirty="0" smtClean="0">
                <a:solidFill>
                  <a:srgbClr val="54505B"/>
                </a:solidFill>
                <a:latin typeface="Arial"/>
                <a:cs typeface="Arial"/>
              </a:rPr>
              <a:t>lna</a:t>
            </a:r>
            <a:r>
              <a:rPr sz="1150" spc="0" dirty="0" smtClean="0">
                <a:solidFill>
                  <a:srgbClr val="424049"/>
                </a:solidFill>
                <a:latin typeface="Arial"/>
                <a:cs typeface="Arial"/>
              </a:rPr>
              <a:t>me</a:t>
            </a:r>
            <a:endParaRPr sz="1150" dirty="0">
              <a:latin typeface="Arial"/>
              <a:cs typeface="Arial"/>
            </a:endParaRPr>
          </a:p>
          <a:p>
            <a:pPr marL="12700">
              <a:lnSpc>
                <a:spcPct val="95825"/>
              </a:lnSpc>
            </a:pPr>
            <a:r>
              <a:rPr sz="1150" dirty="0" smtClean="0">
                <a:solidFill>
                  <a:srgbClr val="54505B"/>
                </a:solidFill>
                <a:latin typeface="Arial"/>
                <a:cs typeface="Arial"/>
              </a:rPr>
              <a:t>in</a:t>
            </a:r>
            <a:r>
              <a:rPr sz="1150" dirty="0" smtClean="0">
                <a:solidFill>
                  <a:srgbClr val="282836"/>
                </a:solidFill>
                <a:latin typeface="Arial"/>
                <a:cs typeface="Arial"/>
              </a:rPr>
              <a:t>=</a:t>
            </a:r>
            <a:r>
              <a:rPr sz="1150" dirty="0" smtClean="0">
                <a:solidFill>
                  <a:srgbClr val="424049"/>
                </a:solidFill>
                <a:latin typeface="Arial"/>
                <a:cs typeface="Arial"/>
              </a:rPr>
              <a:t>f</a:t>
            </a:r>
            <a:r>
              <a:rPr sz="1150" dirty="0" smtClean="0">
                <a:solidFill>
                  <a:srgbClr val="54505B"/>
                </a:solidFill>
                <a:latin typeface="Arial"/>
                <a:cs typeface="Arial"/>
              </a:rPr>
              <a:t>n</a:t>
            </a:r>
            <a:r>
              <a:rPr sz="1150" dirty="0" smtClean="0">
                <a:solidFill>
                  <a:srgbClr val="424049"/>
                </a:solidFill>
                <a:latin typeface="Arial"/>
                <a:cs typeface="Arial"/>
              </a:rPr>
              <a:t>a</a:t>
            </a:r>
            <a:r>
              <a:rPr sz="1150" dirty="0" smtClean="0">
                <a:solidFill>
                  <a:srgbClr val="54505B"/>
                </a:solidFill>
                <a:latin typeface="Arial"/>
                <a:cs typeface="Arial"/>
              </a:rPr>
              <a:t>m</a:t>
            </a:r>
            <a:r>
              <a:rPr sz="1150" dirty="0" smtClean="0">
                <a:solidFill>
                  <a:srgbClr val="424049"/>
                </a:solidFill>
                <a:latin typeface="Arial"/>
                <a:cs typeface="Arial"/>
              </a:rPr>
              <a:t>e</a:t>
            </a:r>
            <a:endParaRPr sz="1150" dirty="0">
              <a:latin typeface="Arial"/>
              <a:cs typeface="Arial"/>
            </a:endParaRPr>
          </a:p>
        </p:txBody>
      </p:sp>
      <p:sp>
        <p:nvSpPr>
          <p:cNvPr id="74" name="object 18"/>
          <p:cNvSpPr txBox="1"/>
          <p:nvPr/>
        </p:nvSpPr>
        <p:spPr>
          <a:xfrm>
            <a:off x="1384153" y="2699595"/>
            <a:ext cx="581452" cy="165100"/>
          </a:xfrm>
          <a:prstGeom prst="rect">
            <a:avLst/>
          </a:prstGeom>
        </p:spPr>
        <p:txBody>
          <a:bodyPr wrap="square" lIns="0" tIns="0" rIns="0" bIns="0" rtlCol="0">
            <a:noAutofit/>
          </a:bodyPr>
          <a:lstStyle/>
          <a:p>
            <a:pPr marL="12700">
              <a:lnSpc>
                <a:spcPts val="1225"/>
              </a:lnSpc>
              <a:spcBef>
                <a:spcPts val="61"/>
              </a:spcBef>
            </a:pPr>
            <a:r>
              <a:rPr sz="1100" dirty="0" smtClean="0">
                <a:solidFill>
                  <a:srgbClr val="424049"/>
                </a:solidFill>
                <a:latin typeface="Arial"/>
                <a:cs typeface="Arial"/>
              </a:rPr>
              <a:t>DEF</a:t>
            </a:r>
            <a:r>
              <a:rPr sz="1100" dirty="0" smtClean="0">
                <a:solidFill>
                  <a:srgbClr val="54505B"/>
                </a:solidFill>
                <a:latin typeface="Arial"/>
                <a:cs typeface="Arial"/>
              </a:rPr>
              <a:t>IN</a:t>
            </a:r>
            <a:r>
              <a:rPr sz="1100" dirty="0" smtClean="0">
                <a:solidFill>
                  <a:srgbClr val="424049"/>
                </a:solidFill>
                <a:latin typeface="Arial"/>
                <a:cs typeface="Arial"/>
              </a:rPr>
              <a:t>E</a:t>
            </a:r>
            <a:endParaRPr sz="1100">
              <a:latin typeface="Arial"/>
              <a:cs typeface="Arial"/>
            </a:endParaRPr>
          </a:p>
        </p:txBody>
      </p:sp>
      <p:sp>
        <p:nvSpPr>
          <p:cNvPr id="75" name="object 17"/>
          <p:cNvSpPr txBox="1"/>
          <p:nvPr/>
        </p:nvSpPr>
        <p:spPr>
          <a:xfrm>
            <a:off x="3732056" y="2699595"/>
            <a:ext cx="904780" cy="502178"/>
          </a:xfrm>
          <a:prstGeom prst="rect">
            <a:avLst/>
          </a:prstGeom>
        </p:spPr>
        <p:txBody>
          <a:bodyPr wrap="square" lIns="0" tIns="0" rIns="0" bIns="0" rtlCol="0">
            <a:noAutofit/>
          </a:bodyPr>
          <a:lstStyle/>
          <a:p>
            <a:pPr marL="12700" marR="15206">
              <a:lnSpc>
                <a:spcPts val="1225"/>
              </a:lnSpc>
              <a:spcBef>
                <a:spcPts val="61"/>
              </a:spcBef>
            </a:pPr>
            <a:r>
              <a:rPr sz="1100" dirty="0" smtClean="0">
                <a:solidFill>
                  <a:srgbClr val="54505B"/>
                </a:solidFill>
                <a:latin typeface="Arial"/>
                <a:cs typeface="Arial"/>
              </a:rPr>
              <a:t>(</a:t>
            </a:r>
            <a:r>
              <a:rPr sz="1100" dirty="0" smtClean="0">
                <a:solidFill>
                  <a:srgbClr val="E6AE6D"/>
                </a:solidFill>
                <a:latin typeface="Arial"/>
                <a:cs typeface="Arial"/>
              </a:rPr>
              <a:t>I</a:t>
            </a:r>
            <a:r>
              <a:rPr sz="1100" dirty="0" smtClean="0">
                <a:solidFill>
                  <a:srgbClr val="282836"/>
                </a:solidFill>
                <a:latin typeface="Arial"/>
                <a:cs typeface="Arial"/>
              </a:rPr>
              <a:t>I</a:t>
            </a:r>
            <a:r>
              <a:rPr sz="1100" dirty="0" smtClean="0">
                <a:solidFill>
                  <a:srgbClr val="54505B"/>
                </a:solidFill>
                <a:latin typeface="Arial"/>
                <a:cs typeface="Arial"/>
              </a:rPr>
              <a:t>N</a:t>
            </a:r>
            <a:r>
              <a:rPr sz="1100" dirty="0" smtClean="0">
                <a:solidFill>
                  <a:srgbClr val="424049"/>
                </a:solidFill>
                <a:latin typeface="Arial"/>
                <a:cs typeface="Arial"/>
              </a:rPr>
              <a:t>T!E</a:t>
            </a:r>
            <a:r>
              <a:rPr sz="225" baseline="96626" dirty="0" smtClean="0">
                <a:solidFill>
                  <a:srgbClr val="EFC182"/>
                </a:solidFill>
                <a:latin typeface="Times New Roman"/>
                <a:cs typeface="Times New Roman"/>
              </a:rPr>
              <a:t>1</a:t>
            </a:r>
            <a:r>
              <a:rPr sz="1100" dirty="0" smtClean="0">
                <a:solidFill>
                  <a:srgbClr val="424049"/>
                </a:solidFill>
                <a:latin typeface="Arial"/>
                <a:cs typeface="Arial"/>
              </a:rPr>
              <a:t>GER</a:t>
            </a:r>
            <a:r>
              <a:rPr sz="1100" dirty="0" smtClean="0">
                <a:solidFill>
                  <a:srgbClr val="54505B"/>
                </a:solidFill>
                <a:latin typeface="Arial"/>
                <a:cs typeface="Arial"/>
              </a:rPr>
              <a:t>).,</a:t>
            </a:r>
            <a:r>
              <a:rPr sz="1100" dirty="0" smtClean="0">
                <a:solidFill>
                  <a:srgbClr val="8AC0E1"/>
                </a:solidFill>
                <a:latin typeface="Arial"/>
                <a:cs typeface="Arial"/>
              </a:rPr>
              <a:t>.</a:t>
            </a:r>
            <a:endParaRPr sz="1100">
              <a:latin typeface="Arial"/>
              <a:cs typeface="Arial"/>
            </a:endParaRPr>
          </a:p>
          <a:p>
            <a:pPr marL="12700">
              <a:lnSpc>
                <a:spcPts val="1464"/>
              </a:lnSpc>
            </a:pPr>
            <a:r>
              <a:rPr sz="1100" dirty="0" smtClean="0">
                <a:solidFill>
                  <a:srgbClr val="54505B"/>
                </a:solidFill>
                <a:latin typeface="Times New Roman"/>
                <a:cs typeface="Times New Roman"/>
              </a:rPr>
              <a:t>(</a:t>
            </a:r>
            <a:r>
              <a:rPr sz="1100" dirty="0" smtClean="0">
                <a:solidFill>
                  <a:srgbClr val="424049"/>
                </a:solidFill>
                <a:latin typeface="Times New Roman"/>
                <a:cs typeface="Times New Roman"/>
              </a:rPr>
              <a:t>C</a:t>
            </a:r>
            <a:r>
              <a:rPr sz="1100" dirty="0" smtClean="0">
                <a:solidFill>
                  <a:srgbClr val="54505B"/>
                </a:solidFill>
                <a:latin typeface="Times New Roman"/>
                <a:cs typeface="Times New Roman"/>
              </a:rPr>
              <a:t>H</a:t>
            </a:r>
            <a:r>
              <a:rPr sz="1100" dirty="0" smtClean="0">
                <a:solidFill>
                  <a:srgbClr val="424049"/>
                </a:solidFill>
                <a:latin typeface="Times New Roman"/>
                <a:cs typeface="Times New Roman"/>
              </a:rPr>
              <a:t>AR</a:t>
            </a:r>
            <a:r>
              <a:rPr sz="1100" dirty="0" smtClean="0">
                <a:solidFill>
                  <a:srgbClr val="54505B"/>
                </a:solidFill>
                <a:latin typeface="Times New Roman"/>
                <a:cs typeface="Times New Roman"/>
              </a:rPr>
              <a:t>(</a:t>
            </a:r>
            <a:r>
              <a:rPr sz="1100" dirty="0" smtClean="0">
                <a:solidFill>
                  <a:srgbClr val="424049"/>
                </a:solidFill>
                <a:latin typeface="Times New Roman"/>
                <a:cs typeface="Times New Roman"/>
              </a:rPr>
              <a:t>3</a:t>
            </a:r>
            <a:r>
              <a:rPr sz="1100" dirty="0" smtClean="0">
                <a:solidFill>
                  <a:srgbClr val="54505B"/>
                </a:solidFill>
                <a:latin typeface="Times New Roman"/>
                <a:cs typeface="Times New Roman"/>
              </a:rPr>
              <a:t>0)</a:t>
            </a:r>
            <a:r>
              <a:rPr sz="1100" dirty="0" smtClean="0">
                <a:solidFill>
                  <a:srgbClr val="8AC0E1"/>
                </a:solidFill>
                <a:latin typeface="Times New Roman"/>
                <a:cs typeface="Times New Roman"/>
              </a:rPr>
              <a:t>1</a:t>
            </a:r>
            <a:r>
              <a:rPr sz="1100" dirty="0" smtClean="0">
                <a:solidFill>
                  <a:srgbClr val="54505B"/>
                </a:solidFill>
                <a:latin typeface="Times New Roman"/>
                <a:cs typeface="Times New Roman"/>
              </a:rPr>
              <a:t>)</a:t>
            </a:r>
            <a:r>
              <a:rPr sz="1100" spc="-204" dirty="0" smtClean="0">
                <a:solidFill>
                  <a:srgbClr val="54505B"/>
                </a:solidFill>
                <a:latin typeface="Times New Roman"/>
                <a:cs typeface="Times New Roman"/>
              </a:rPr>
              <a:t> </a:t>
            </a:r>
            <a:r>
              <a:rPr sz="1100" spc="0" dirty="0" smtClean="0">
                <a:solidFill>
                  <a:srgbClr val="54505B"/>
                </a:solidFill>
                <a:latin typeface="Times New Roman"/>
                <a:cs typeface="Times New Roman"/>
              </a:rPr>
              <a:t>.. (</a:t>
            </a:r>
            <a:r>
              <a:rPr sz="1100" spc="0" dirty="0" smtClean="0">
                <a:solidFill>
                  <a:srgbClr val="424049"/>
                </a:solidFill>
                <a:latin typeface="Times New Roman"/>
                <a:cs typeface="Times New Roman"/>
              </a:rPr>
              <a:t>C</a:t>
            </a:r>
            <a:r>
              <a:rPr sz="1100" spc="0" dirty="0" smtClean="0">
                <a:solidFill>
                  <a:srgbClr val="54505B"/>
                </a:solidFill>
                <a:latin typeface="Times New Roman"/>
                <a:cs typeface="Times New Roman"/>
              </a:rPr>
              <a:t>H</a:t>
            </a:r>
            <a:r>
              <a:rPr sz="1100" spc="0" dirty="0" smtClean="0">
                <a:solidFill>
                  <a:srgbClr val="424049"/>
                </a:solidFill>
                <a:latin typeface="Times New Roman"/>
                <a:cs typeface="Times New Roman"/>
              </a:rPr>
              <a:t>AR</a:t>
            </a:r>
            <a:r>
              <a:rPr sz="1100" spc="0" dirty="0" smtClean="0">
                <a:solidFill>
                  <a:srgbClr val="54505B"/>
                </a:solidFill>
                <a:latin typeface="Times New Roman"/>
                <a:cs typeface="Times New Roman"/>
              </a:rPr>
              <a:t>(</a:t>
            </a:r>
            <a:r>
              <a:rPr sz="1100" spc="0" dirty="0" smtClean="0">
                <a:solidFill>
                  <a:srgbClr val="424049"/>
                </a:solidFill>
                <a:latin typeface="Times New Roman"/>
                <a:cs typeface="Times New Roman"/>
              </a:rPr>
              <a:t>2</a:t>
            </a:r>
            <a:r>
              <a:rPr sz="1100" spc="0" dirty="0" smtClean="0">
                <a:solidFill>
                  <a:srgbClr val="54505B"/>
                </a:solidFill>
                <a:latin typeface="Times New Roman"/>
                <a:cs typeface="Times New Roman"/>
              </a:rPr>
              <a:t>0)</a:t>
            </a:r>
            <a:r>
              <a:rPr sz="1650" spc="0" baseline="10541" dirty="0" smtClean="0">
                <a:solidFill>
                  <a:srgbClr val="8AC0E1"/>
                </a:solidFill>
                <a:latin typeface="Times New Roman"/>
                <a:cs typeface="Times New Roman"/>
              </a:rPr>
              <a:t>1</a:t>
            </a:r>
            <a:r>
              <a:rPr sz="1100" spc="0" dirty="0" smtClean="0">
                <a:solidFill>
                  <a:srgbClr val="54505B"/>
                </a:solidFill>
                <a:latin typeface="Times New Roman"/>
                <a:cs typeface="Times New Roman"/>
              </a:rPr>
              <a:t>)</a:t>
            </a:r>
            <a:r>
              <a:rPr sz="1100" spc="-204" dirty="0" smtClean="0">
                <a:solidFill>
                  <a:srgbClr val="54505B"/>
                </a:solidFill>
                <a:latin typeface="Times New Roman"/>
                <a:cs typeface="Times New Roman"/>
              </a:rPr>
              <a:t> </a:t>
            </a:r>
            <a:r>
              <a:rPr sz="1100" spc="0" dirty="0" smtClean="0">
                <a:solidFill>
                  <a:srgbClr val="54505B"/>
                </a:solidFill>
                <a:latin typeface="Times New Roman"/>
                <a:cs typeface="Times New Roman"/>
              </a:rPr>
              <a:t>..</a:t>
            </a:r>
            <a:endParaRPr sz="1100">
              <a:latin typeface="Times New Roman"/>
              <a:cs typeface="Times New Roman"/>
            </a:endParaRPr>
          </a:p>
        </p:txBody>
      </p:sp>
      <p:sp>
        <p:nvSpPr>
          <p:cNvPr id="76" name="object 16"/>
          <p:cNvSpPr txBox="1"/>
          <p:nvPr/>
        </p:nvSpPr>
        <p:spPr>
          <a:xfrm>
            <a:off x="6036521" y="2760743"/>
            <a:ext cx="973233" cy="342900"/>
          </a:xfrm>
          <a:prstGeom prst="rect">
            <a:avLst/>
          </a:prstGeom>
        </p:spPr>
        <p:txBody>
          <a:bodyPr wrap="square" lIns="0" tIns="0" rIns="0" bIns="0" rtlCol="0">
            <a:noAutofit/>
          </a:bodyPr>
          <a:lstStyle/>
          <a:p>
            <a:pPr marL="12700" marR="9142">
              <a:lnSpc>
                <a:spcPts val="1275"/>
              </a:lnSpc>
              <a:spcBef>
                <a:spcPts val="63"/>
              </a:spcBef>
            </a:pPr>
            <a:r>
              <a:rPr sz="1150" spc="0" dirty="0" smtClean="0">
                <a:solidFill>
                  <a:srgbClr val="424049"/>
                </a:solidFill>
                <a:latin typeface="Arial"/>
                <a:cs typeface="Arial"/>
              </a:rPr>
              <a:t>-</a:t>
            </a:r>
            <a:r>
              <a:rPr sz="1150" spc="327" dirty="0" smtClean="0">
                <a:solidFill>
                  <a:srgbClr val="424049"/>
                </a:solidFill>
                <a:latin typeface="Arial"/>
                <a:cs typeface="Arial"/>
              </a:rPr>
              <a:t> </a:t>
            </a:r>
            <a:r>
              <a:rPr sz="1150" spc="0" dirty="0" smtClean="0">
                <a:solidFill>
                  <a:srgbClr val="54505B"/>
                </a:solidFill>
                <a:latin typeface="Arial"/>
                <a:cs typeface="Arial"/>
              </a:rPr>
              <a:t>in</a:t>
            </a:r>
            <a:r>
              <a:rPr sz="1150" spc="0" dirty="0" smtClean="0">
                <a:solidFill>
                  <a:srgbClr val="424049"/>
                </a:solidFill>
                <a:latin typeface="Arial"/>
                <a:cs typeface="Arial"/>
              </a:rPr>
              <a:t>_</a:t>
            </a:r>
            <a:r>
              <a:rPr sz="1150" spc="0" dirty="0" smtClean="0">
                <a:solidFill>
                  <a:srgbClr val="54505B"/>
                </a:solidFill>
                <a:latin typeface="Arial"/>
                <a:cs typeface="Arial"/>
              </a:rPr>
              <a:t>ln</a:t>
            </a:r>
            <a:r>
              <a:rPr sz="1150" spc="0" dirty="0" smtClean="0">
                <a:solidFill>
                  <a:srgbClr val="424049"/>
                </a:solidFill>
                <a:latin typeface="Arial"/>
                <a:cs typeface="Arial"/>
              </a:rPr>
              <a:t>ame</a:t>
            </a:r>
            <a:endParaRPr sz="1150">
              <a:latin typeface="Arial"/>
              <a:cs typeface="Arial"/>
            </a:endParaRPr>
          </a:p>
          <a:p>
            <a:pPr marL="234459">
              <a:lnSpc>
                <a:spcPct val="95825"/>
              </a:lnSpc>
            </a:pPr>
            <a:r>
              <a:rPr sz="1150" dirty="0" smtClean="0">
                <a:solidFill>
                  <a:srgbClr val="54505B"/>
                </a:solidFill>
                <a:latin typeface="Arial"/>
                <a:cs typeface="Arial"/>
              </a:rPr>
              <a:t>in</a:t>
            </a:r>
            <a:r>
              <a:rPr sz="1150" dirty="0" smtClean="0">
                <a:solidFill>
                  <a:srgbClr val="424049"/>
                </a:solidFill>
                <a:latin typeface="Arial"/>
                <a:cs typeface="Arial"/>
              </a:rPr>
              <a:t>_f</a:t>
            </a:r>
            <a:r>
              <a:rPr sz="1150" dirty="0" smtClean="0">
                <a:solidFill>
                  <a:srgbClr val="54505B"/>
                </a:solidFill>
                <a:latin typeface="Arial"/>
                <a:cs typeface="Arial"/>
              </a:rPr>
              <a:t>n</a:t>
            </a:r>
            <a:r>
              <a:rPr sz="1150" dirty="0" smtClean="0">
                <a:solidFill>
                  <a:srgbClr val="424049"/>
                </a:solidFill>
                <a:latin typeface="Arial"/>
                <a:cs typeface="Arial"/>
              </a:rPr>
              <a:t>a</a:t>
            </a:r>
            <a:r>
              <a:rPr sz="1150" dirty="0" smtClean="0">
                <a:solidFill>
                  <a:srgbClr val="54505B"/>
                </a:solidFill>
                <a:latin typeface="Arial"/>
                <a:cs typeface="Arial"/>
              </a:rPr>
              <a:t>m</a:t>
            </a:r>
            <a:r>
              <a:rPr sz="1150" dirty="0" smtClean="0">
                <a:solidFill>
                  <a:srgbClr val="424049"/>
                </a:solidFill>
                <a:latin typeface="Arial"/>
                <a:cs typeface="Arial"/>
              </a:rPr>
              <a:t>e</a:t>
            </a:r>
            <a:endParaRPr sz="1150">
              <a:latin typeface="Arial"/>
              <a:cs typeface="Arial"/>
            </a:endParaRPr>
          </a:p>
        </p:txBody>
      </p:sp>
      <p:sp>
        <p:nvSpPr>
          <p:cNvPr id="77" name="object 15"/>
          <p:cNvSpPr txBox="1"/>
          <p:nvPr/>
        </p:nvSpPr>
        <p:spPr>
          <a:xfrm>
            <a:off x="7664278" y="2765655"/>
            <a:ext cx="910719" cy="337820"/>
          </a:xfrm>
          <a:prstGeom prst="rect">
            <a:avLst/>
          </a:prstGeom>
        </p:spPr>
        <p:txBody>
          <a:bodyPr wrap="square" lIns="0" tIns="0" rIns="0" bIns="0" rtlCol="0">
            <a:noAutofit/>
          </a:bodyPr>
          <a:lstStyle/>
          <a:p>
            <a:pPr marL="12700">
              <a:lnSpc>
                <a:spcPts val="1230"/>
              </a:lnSpc>
              <a:spcBef>
                <a:spcPts val="61"/>
              </a:spcBef>
            </a:pPr>
            <a:r>
              <a:rPr sz="1100" dirty="0" smtClean="0">
                <a:solidFill>
                  <a:srgbClr val="54505B"/>
                </a:solidFill>
                <a:latin typeface="Times New Roman"/>
                <a:cs typeface="Times New Roman"/>
              </a:rPr>
              <a:t>(</a:t>
            </a:r>
            <a:r>
              <a:rPr sz="1100" dirty="0" smtClean="0">
                <a:solidFill>
                  <a:srgbClr val="424049"/>
                </a:solidFill>
                <a:latin typeface="Times New Roman"/>
                <a:cs typeface="Times New Roman"/>
              </a:rPr>
              <a:t>CIHAR</a:t>
            </a:r>
            <a:r>
              <a:rPr sz="1100" dirty="0" smtClean="0">
                <a:solidFill>
                  <a:srgbClr val="54505B"/>
                </a:solidFill>
                <a:latin typeface="Times New Roman"/>
                <a:cs typeface="Times New Roman"/>
              </a:rPr>
              <a:t>(</a:t>
            </a:r>
            <a:r>
              <a:rPr sz="1100" dirty="0" smtClean="0">
                <a:solidFill>
                  <a:srgbClr val="424049"/>
                </a:solidFill>
                <a:latin typeface="Times New Roman"/>
                <a:cs typeface="Times New Roman"/>
              </a:rPr>
              <a:t>30</a:t>
            </a:r>
            <a:r>
              <a:rPr sz="1100" dirty="0" smtClean="0">
                <a:solidFill>
                  <a:srgbClr val="54505B"/>
                </a:solidFill>
                <a:latin typeface="Times New Roman"/>
                <a:cs typeface="Times New Roman"/>
              </a:rPr>
              <a:t>)</a:t>
            </a:r>
            <a:r>
              <a:rPr sz="1100" dirty="0" smtClean="0">
                <a:solidFill>
                  <a:srgbClr val="8AC0E1"/>
                </a:solidFill>
                <a:latin typeface="Times New Roman"/>
                <a:cs typeface="Times New Roman"/>
              </a:rPr>
              <a:t>1</a:t>
            </a:r>
            <a:r>
              <a:rPr sz="1100" dirty="0" smtClean="0">
                <a:solidFill>
                  <a:srgbClr val="54505B"/>
                </a:solidFill>
                <a:latin typeface="Times New Roman"/>
                <a:cs typeface="Times New Roman"/>
              </a:rPr>
              <a:t>)</a:t>
            </a:r>
            <a:r>
              <a:rPr sz="1100" spc="-204" dirty="0" smtClean="0">
                <a:solidFill>
                  <a:srgbClr val="54505B"/>
                </a:solidFill>
                <a:latin typeface="Times New Roman"/>
                <a:cs typeface="Times New Roman"/>
              </a:rPr>
              <a:t> </a:t>
            </a:r>
            <a:r>
              <a:rPr sz="1100" spc="0" dirty="0" smtClean="0">
                <a:solidFill>
                  <a:srgbClr val="54505B"/>
                </a:solidFill>
                <a:latin typeface="Times New Roman"/>
                <a:cs typeface="Times New Roman"/>
              </a:rPr>
              <a:t>..</a:t>
            </a:r>
            <a:endParaRPr sz="1100">
              <a:latin typeface="Times New Roman"/>
              <a:cs typeface="Times New Roman"/>
            </a:endParaRPr>
          </a:p>
          <a:p>
            <a:pPr marL="12700">
              <a:lnSpc>
                <a:spcPct val="95825"/>
              </a:lnSpc>
              <a:spcBef>
                <a:spcPts val="23"/>
              </a:spcBef>
            </a:pPr>
            <a:r>
              <a:rPr sz="1100" dirty="0" smtClean="0">
                <a:solidFill>
                  <a:srgbClr val="54505B"/>
                </a:solidFill>
                <a:latin typeface="Times New Roman"/>
                <a:cs typeface="Times New Roman"/>
              </a:rPr>
              <a:t>(</a:t>
            </a:r>
            <a:r>
              <a:rPr sz="1100" dirty="0" smtClean="0">
                <a:solidFill>
                  <a:srgbClr val="424049"/>
                </a:solidFill>
                <a:latin typeface="Times New Roman"/>
                <a:cs typeface="Times New Roman"/>
              </a:rPr>
              <a:t>C</a:t>
            </a:r>
            <a:r>
              <a:rPr sz="1100" dirty="0" smtClean="0">
                <a:solidFill>
                  <a:srgbClr val="54505B"/>
                </a:solidFill>
                <a:latin typeface="Times New Roman"/>
                <a:cs typeface="Times New Roman"/>
              </a:rPr>
              <a:t>H</a:t>
            </a:r>
            <a:r>
              <a:rPr sz="1100" dirty="0" smtClean="0">
                <a:solidFill>
                  <a:srgbClr val="424049"/>
                </a:solidFill>
                <a:latin typeface="Times New Roman"/>
                <a:cs typeface="Times New Roman"/>
              </a:rPr>
              <a:t>AR</a:t>
            </a:r>
            <a:r>
              <a:rPr sz="1100" dirty="0" smtClean="0">
                <a:solidFill>
                  <a:srgbClr val="54505B"/>
                </a:solidFill>
                <a:latin typeface="Times New Roman"/>
                <a:cs typeface="Times New Roman"/>
              </a:rPr>
              <a:t>(</a:t>
            </a:r>
            <a:r>
              <a:rPr sz="1100" dirty="0" smtClean="0">
                <a:solidFill>
                  <a:srgbClr val="424049"/>
                </a:solidFill>
                <a:latin typeface="Times New Roman"/>
                <a:cs typeface="Times New Roman"/>
              </a:rPr>
              <a:t>20</a:t>
            </a:r>
            <a:r>
              <a:rPr sz="1100" dirty="0" smtClean="0">
                <a:solidFill>
                  <a:srgbClr val="54505B"/>
                </a:solidFill>
                <a:latin typeface="Times New Roman"/>
                <a:cs typeface="Times New Roman"/>
              </a:rPr>
              <a:t>)i)</a:t>
            </a:r>
            <a:r>
              <a:rPr sz="1100" spc="-204" dirty="0" smtClean="0">
                <a:solidFill>
                  <a:srgbClr val="54505B"/>
                </a:solidFill>
                <a:latin typeface="Times New Roman"/>
                <a:cs typeface="Times New Roman"/>
              </a:rPr>
              <a:t> </a:t>
            </a:r>
            <a:r>
              <a:rPr sz="1100" spc="0" dirty="0" smtClean="0">
                <a:solidFill>
                  <a:srgbClr val="54505B"/>
                </a:solidFill>
                <a:latin typeface="Times New Roman"/>
                <a:cs typeface="Times New Roman"/>
              </a:rPr>
              <a:t>..</a:t>
            </a:r>
            <a:endParaRPr sz="1100">
              <a:latin typeface="Times New Roman"/>
              <a:cs typeface="Times New Roman"/>
            </a:endParaRPr>
          </a:p>
        </p:txBody>
      </p:sp>
      <p:sp>
        <p:nvSpPr>
          <p:cNvPr id="78" name="object 14"/>
          <p:cNvSpPr txBox="1"/>
          <p:nvPr/>
        </p:nvSpPr>
        <p:spPr>
          <a:xfrm>
            <a:off x="5316375" y="3260399"/>
            <a:ext cx="2565307" cy="834844"/>
          </a:xfrm>
          <a:prstGeom prst="rect">
            <a:avLst/>
          </a:prstGeom>
        </p:spPr>
        <p:txBody>
          <a:bodyPr wrap="square" lIns="0" tIns="0" rIns="0" bIns="0" rtlCol="0">
            <a:noAutofit/>
          </a:bodyPr>
          <a:lstStyle/>
          <a:p>
            <a:pPr marL="1409553">
              <a:lnSpc>
                <a:spcPts val="1305"/>
              </a:lnSpc>
              <a:spcBef>
                <a:spcPts val="65"/>
              </a:spcBef>
            </a:pPr>
            <a:r>
              <a:rPr sz="1100" dirty="0" smtClean="0">
                <a:solidFill>
                  <a:srgbClr val="E6AE6D"/>
                </a:solidFill>
                <a:latin typeface="Arial"/>
                <a:cs typeface="Arial"/>
              </a:rPr>
              <a:t>!</a:t>
            </a:r>
            <a:r>
              <a:rPr sz="1100" dirty="0" smtClean="0">
                <a:solidFill>
                  <a:srgbClr val="CF1C28"/>
                </a:solidFill>
                <a:latin typeface="Arial"/>
                <a:cs typeface="Arial"/>
              </a:rPr>
              <a:t>F</a:t>
            </a:r>
            <a:r>
              <a:rPr sz="1100" dirty="0" smtClean="0">
                <a:solidFill>
                  <a:srgbClr val="D3303A"/>
                </a:solidFill>
                <a:latin typeface="Arial"/>
                <a:cs typeface="Arial"/>
              </a:rPr>
              <a:t>I</a:t>
            </a:r>
            <a:r>
              <a:rPr sz="1100" dirty="0" smtClean="0">
                <a:solidFill>
                  <a:srgbClr val="CF1C28"/>
                </a:solidFill>
                <a:latin typeface="Arial"/>
                <a:cs typeface="Arial"/>
              </a:rPr>
              <a:t>LE</a:t>
            </a:r>
            <a:r>
              <a:rPr sz="1100" dirty="0" smtClean="0">
                <a:solidFill>
                  <a:srgbClr val="CC030A"/>
                </a:solidFill>
                <a:latin typeface="Arial"/>
                <a:cs typeface="Arial"/>
              </a:rPr>
              <a:t>=</a:t>
            </a:r>
            <a:r>
              <a:rPr sz="1100" dirty="0" smtClean="0">
                <a:solidFill>
                  <a:srgbClr val="D390C3"/>
                </a:solidFill>
                <a:latin typeface="Arial"/>
                <a:cs typeface="Arial"/>
              </a:rPr>
              <a:t>:</a:t>
            </a:r>
            <a:r>
              <a:rPr sz="1100" spc="109" dirty="0" smtClean="0">
                <a:solidFill>
                  <a:srgbClr val="D390C3"/>
                </a:solidFill>
                <a:latin typeface="Arial"/>
                <a:cs typeface="Arial"/>
              </a:rPr>
              <a:t> </a:t>
            </a:r>
            <a:r>
              <a:rPr sz="1150" spc="0" dirty="0" smtClean="0">
                <a:solidFill>
                  <a:srgbClr val="CF1C28"/>
                </a:solidFill>
                <a:latin typeface="Times New Roman"/>
                <a:cs typeface="Times New Roman"/>
              </a:rPr>
              <a:t>data3</a:t>
            </a:r>
            <a:r>
              <a:rPr sz="1150" spc="0" dirty="0" smtClean="0">
                <a:solidFill>
                  <a:srgbClr val="CC030A"/>
                </a:solidFill>
                <a:latin typeface="Times New Roman"/>
                <a:cs typeface="Times New Roman"/>
              </a:rPr>
              <a:t>_</a:t>
            </a:r>
            <a:r>
              <a:rPr sz="1150" spc="0" dirty="0" smtClean="0">
                <a:solidFill>
                  <a:srgbClr val="CF1C28"/>
                </a:solidFill>
                <a:latin typeface="Times New Roman"/>
                <a:cs typeface="Times New Roman"/>
              </a:rPr>
              <a:t>2</a:t>
            </a:r>
            <a:r>
              <a:rPr sz="1150" spc="0" dirty="0" smtClean="0">
                <a:solidFill>
                  <a:srgbClr val="D3303A"/>
                </a:solidFill>
                <a:latin typeface="Times New Roman"/>
                <a:cs typeface="Times New Roman"/>
              </a:rPr>
              <a:t>;</a:t>
            </a:r>
            <a:endParaRPr sz="1150">
              <a:latin typeface="Times New Roman"/>
              <a:cs typeface="Times New Roman"/>
            </a:endParaRPr>
          </a:p>
          <a:p>
            <a:pPr marR="809296" algn="ctr">
              <a:lnSpc>
                <a:spcPts val="1245"/>
              </a:lnSpc>
            </a:pPr>
            <a:r>
              <a:rPr sz="1100" dirty="0" smtClean="0">
                <a:solidFill>
                  <a:srgbClr val="E6AE6D"/>
                </a:solidFill>
                <a:latin typeface="Arial"/>
                <a:cs typeface="Arial"/>
              </a:rPr>
              <a:t>!</a:t>
            </a:r>
            <a:r>
              <a:rPr sz="1100" dirty="0" smtClean="0">
                <a:solidFill>
                  <a:srgbClr val="282836"/>
                </a:solidFill>
                <a:latin typeface="Arial"/>
                <a:cs typeface="Arial"/>
              </a:rPr>
              <a:t>I</a:t>
            </a:r>
            <a:r>
              <a:rPr sz="1100" dirty="0" smtClean="0">
                <a:solidFill>
                  <a:srgbClr val="54505B"/>
                </a:solidFill>
                <a:latin typeface="Arial"/>
                <a:cs typeface="Arial"/>
              </a:rPr>
              <a:t>N</a:t>
            </a:r>
            <a:r>
              <a:rPr sz="1100" dirty="0" smtClean="0">
                <a:solidFill>
                  <a:srgbClr val="424049"/>
                </a:solidFill>
                <a:latin typeface="Arial"/>
                <a:cs typeface="Arial"/>
              </a:rPr>
              <a:t>SERT</a:t>
            </a:r>
            <a:r>
              <a:rPr sz="1100" spc="54" dirty="0" smtClean="0">
                <a:solidFill>
                  <a:srgbClr val="424049"/>
                </a:solidFill>
                <a:latin typeface="Arial"/>
                <a:cs typeface="Arial"/>
              </a:rPr>
              <a:t> </a:t>
            </a:r>
            <a:r>
              <a:rPr sz="1100" spc="0" dirty="0" smtClean="0">
                <a:solidFill>
                  <a:srgbClr val="54505B"/>
                </a:solidFill>
                <a:latin typeface="Arial"/>
                <a:cs typeface="Arial"/>
              </a:rPr>
              <a:t>IN</a:t>
            </a:r>
            <a:r>
              <a:rPr sz="1100" spc="0" dirty="0" smtClean="0">
                <a:solidFill>
                  <a:srgbClr val="424049"/>
                </a:solidFill>
                <a:latin typeface="Arial"/>
                <a:cs typeface="Arial"/>
              </a:rPr>
              <a:t>TO</a:t>
            </a:r>
            <a:r>
              <a:rPr sz="1100" spc="54" dirty="0" smtClean="0">
                <a:solidFill>
                  <a:srgbClr val="424049"/>
                </a:solidFill>
                <a:latin typeface="Arial"/>
                <a:cs typeface="Arial"/>
              </a:rPr>
              <a:t> </a:t>
            </a:r>
            <a:r>
              <a:rPr sz="1100" spc="0" dirty="0" smtClean="0">
                <a:solidFill>
                  <a:srgbClr val="54505B"/>
                </a:solidFill>
                <a:latin typeface="Arial"/>
                <a:cs typeface="Arial"/>
              </a:rPr>
              <a:t>Cus</a:t>
            </a:r>
            <a:r>
              <a:rPr sz="1100" spc="0" dirty="0" smtClean="0">
                <a:solidFill>
                  <a:srgbClr val="424049"/>
                </a:solidFill>
                <a:latin typeface="Arial"/>
                <a:cs typeface="Arial"/>
              </a:rPr>
              <a:t>to</a:t>
            </a:r>
            <a:r>
              <a:rPr sz="1100" spc="0" dirty="0" smtClean="0">
                <a:solidFill>
                  <a:srgbClr val="54505B"/>
                </a:solidFill>
                <a:latin typeface="Arial"/>
                <a:cs typeface="Arial"/>
              </a:rPr>
              <a:t>m</a:t>
            </a:r>
            <a:r>
              <a:rPr sz="1100" spc="0" dirty="0" smtClean="0">
                <a:solidFill>
                  <a:srgbClr val="424049"/>
                </a:solidFill>
                <a:latin typeface="Arial"/>
                <a:cs typeface="Arial"/>
              </a:rPr>
              <a:t>e</a:t>
            </a:r>
            <a:r>
              <a:rPr sz="1100" spc="0" dirty="0" smtClean="0">
                <a:solidFill>
                  <a:srgbClr val="54505B"/>
                </a:solidFill>
                <a:latin typeface="Arial"/>
                <a:cs typeface="Arial"/>
              </a:rPr>
              <a:t>r</a:t>
            </a:r>
            <a:endParaRPr sz="1100">
              <a:latin typeface="Arial"/>
              <a:cs typeface="Arial"/>
            </a:endParaRPr>
          </a:p>
          <a:p>
            <a:pPr marL="156985" marR="961684" algn="ctr">
              <a:lnSpc>
                <a:spcPts val="1330"/>
              </a:lnSpc>
              <a:spcBef>
                <a:spcPts val="4"/>
              </a:spcBef>
            </a:pPr>
            <a:r>
              <a:rPr sz="1100" dirty="0" smtClean="0">
                <a:solidFill>
                  <a:srgbClr val="54505B"/>
                </a:solidFill>
                <a:latin typeface="Arial"/>
                <a:cs typeface="Arial"/>
              </a:rPr>
              <a:t>VALU</a:t>
            </a:r>
            <a:r>
              <a:rPr sz="1100" dirty="0" smtClean="0">
                <a:solidFill>
                  <a:srgbClr val="424049"/>
                </a:solidFill>
                <a:latin typeface="Arial"/>
                <a:cs typeface="Arial"/>
              </a:rPr>
              <a:t>ES</a:t>
            </a:r>
            <a:r>
              <a:rPr sz="1100" spc="109" dirty="0" smtClean="0">
                <a:solidFill>
                  <a:srgbClr val="424049"/>
                </a:solidFill>
                <a:latin typeface="Arial"/>
                <a:cs typeface="Arial"/>
              </a:rPr>
              <a:t> </a:t>
            </a:r>
            <a:r>
              <a:rPr sz="1100" spc="0" dirty="0" smtClean="0">
                <a:solidFill>
                  <a:srgbClr val="54505B"/>
                </a:solidFill>
                <a:latin typeface="Arial"/>
                <a:cs typeface="Arial"/>
              </a:rPr>
              <a:t>( </a:t>
            </a:r>
            <a:r>
              <a:rPr sz="1100" spc="212" dirty="0" smtClean="0">
                <a:solidFill>
                  <a:srgbClr val="54505B"/>
                </a:solidFill>
                <a:latin typeface="Arial"/>
                <a:cs typeface="Arial"/>
              </a:rPr>
              <a:t> </a:t>
            </a:r>
            <a:r>
              <a:rPr sz="1250" spc="0" dirty="0" smtClean="0">
                <a:solidFill>
                  <a:srgbClr val="54505B"/>
                </a:solidFill>
                <a:latin typeface="Times New Roman"/>
                <a:cs typeface="Times New Roman"/>
              </a:rPr>
              <a:t>:</a:t>
            </a:r>
            <a:r>
              <a:rPr sz="1250" spc="0" dirty="0" smtClean="0">
                <a:solidFill>
                  <a:srgbClr val="424049"/>
                </a:solidFill>
                <a:latin typeface="Times New Roman"/>
                <a:cs typeface="Times New Roman"/>
              </a:rPr>
              <a:t>in_</a:t>
            </a:r>
            <a:r>
              <a:rPr sz="1250" spc="0" dirty="0" smtClean="0">
                <a:solidFill>
                  <a:srgbClr val="54505B"/>
                </a:solidFill>
                <a:latin typeface="Times New Roman"/>
                <a:cs typeface="Times New Roman"/>
              </a:rPr>
              <a:t>c</a:t>
            </a:r>
            <a:r>
              <a:rPr sz="1250" spc="0" dirty="0" smtClean="0">
                <a:solidFill>
                  <a:srgbClr val="424049"/>
                </a:solidFill>
                <a:latin typeface="Times New Roman"/>
                <a:cs typeface="Times New Roman"/>
              </a:rPr>
              <a:t>u</a:t>
            </a:r>
            <a:r>
              <a:rPr sz="1250" spc="0" dirty="0" smtClean="0">
                <a:solidFill>
                  <a:srgbClr val="54505B"/>
                </a:solidFill>
                <a:latin typeface="Times New Roman"/>
                <a:cs typeface="Times New Roman"/>
              </a:rPr>
              <a:t>s</a:t>
            </a:r>
            <a:r>
              <a:rPr sz="1250" spc="69" dirty="0" smtClean="0">
                <a:solidFill>
                  <a:srgbClr val="424049"/>
                </a:solidFill>
                <a:latin typeface="Times New Roman"/>
                <a:cs typeface="Times New Roman"/>
              </a:rPr>
              <a:t>t</a:t>
            </a:r>
            <a:r>
              <a:rPr sz="1250" spc="0" dirty="0" smtClean="0">
                <a:solidFill>
                  <a:srgbClr val="54505B"/>
                </a:solidFill>
                <a:latin typeface="Times New Roman"/>
                <a:cs typeface="Times New Roman"/>
              </a:rPr>
              <a:t>..</a:t>
            </a:r>
            <a:endParaRPr sz="1250">
              <a:latin typeface="Times New Roman"/>
              <a:cs typeface="Times New Roman"/>
            </a:endParaRPr>
          </a:p>
          <a:p>
            <a:pPr marL="1311247" marR="22669">
              <a:lnSpc>
                <a:spcPts val="1300"/>
              </a:lnSpc>
            </a:pPr>
            <a:r>
              <a:rPr sz="1250" dirty="0" smtClean="0">
                <a:solidFill>
                  <a:srgbClr val="54505B"/>
                </a:solidFill>
                <a:latin typeface="Times New Roman"/>
                <a:cs typeface="Times New Roman"/>
              </a:rPr>
              <a:t>:</a:t>
            </a:r>
            <a:r>
              <a:rPr sz="1250" dirty="0" smtClean="0">
                <a:solidFill>
                  <a:srgbClr val="424049"/>
                </a:solidFill>
                <a:latin typeface="Times New Roman"/>
                <a:cs typeface="Times New Roman"/>
              </a:rPr>
              <a:t>in  </a:t>
            </a:r>
            <a:r>
              <a:rPr sz="1250" spc="-89" dirty="0" smtClean="0">
                <a:solidFill>
                  <a:srgbClr val="424049"/>
                </a:solidFill>
                <a:latin typeface="Times New Roman"/>
                <a:cs typeface="Times New Roman"/>
              </a:rPr>
              <a:t> </a:t>
            </a:r>
            <a:r>
              <a:rPr sz="1250" spc="0" dirty="0" smtClean="0">
                <a:solidFill>
                  <a:srgbClr val="54505B"/>
                </a:solidFill>
                <a:latin typeface="Times New Roman"/>
                <a:cs typeface="Times New Roman"/>
              </a:rPr>
              <a:t>l</a:t>
            </a:r>
            <a:r>
              <a:rPr sz="1250" spc="0" dirty="0" smtClean="0">
                <a:solidFill>
                  <a:srgbClr val="424049"/>
                </a:solidFill>
                <a:latin typeface="Times New Roman"/>
                <a:cs typeface="Times New Roman"/>
              </a:rPr>
              <a:t>nam</a:t>
            </a:r>
            <a:r>
              <a:rPr sz="1250" spc="-4" dirty="0" smtClean="0">
                <a:solidFill>
                  <a:srgbClr val="424049"/>
                </a:solidFill>
                <a:latin typeface="Times New Roman"/>
                <a:cs typeface="Times New Roman"/>
              </a:rPr>
              <a:t>e</a:t>
            </a:r>
            <a:r>
              <a:rPr sz="1250" spc="0" dirty="0" smtClean="0">
                <a:solidFill>
                  <a:srgbClr val="54505B"/>
                </a:solidFill>
                <a:latin typeface="Times New Roman"/>
                <a:cs typeface="Times New Roman"/>
              </a:rPr>
              <a:t>,</a:t>
            </a:r>
            <a:endParaRPr sz="1250">
              <a:latin typeface="Times New Roman"/>
              <a:cs typeface="Times New Roman"/>
            </a:endParaRPr>
          </a:p>
          <a:p>
            <a:pPr marL="1311247" marR="22669">
              <a:lnSpc>
                <a:spcPts val="1315"/>
              </a:lnSpc>
              <a:spcBef>
                <a:spcPts val="0"/>
              </a:spcBef>
            </a:pPr>
            <a:r>
              <a:rPr sz="1250" dirty="0" smtClean="0">
                <a:solidFill>
                  <a:srgbClr val="54505B"/>
                </a:solidFill>
                <a:latin typeface="Times New Roman"/>
                <a:cs typeface="Times New Roman"/>
              </a:rPr>
              <a:t>:</a:t>
            </a:r>
            <a:r>
              <a:rPr sz="1250" dirty="0" smtClean="0">
                <a:solidFill>
                  <a:srgbClr val="EFC182"/>
                </a:solidFill>
                <a:latin typeface="Times New Roman"/>
                <a:cs typeface="Times New Roman"/>
              </a:rPr>
              <a:t>'</a:t>
            </a:r>
            <a:r>
              <a:rPr sz="1250" dirty="0" smtClean="0">
                <a:solidFill>
                  <a:srgbClr val="424049"/>
                </a:solidFill>
                <a:latin typeface="Times New Roman"/>
                <a:cs typeface="Times New Roman"/>
              </a:rPr>
              <a:t>in</a:t>
            </a:r>
            <a:r>
              <a:rPr sz="1250" dirty="0" smtClean="0">
                <a:solidFill>
                  <a:srgbClr val="574533"/>
                </a:solidFill>
                <a:latin typeface="Times New Roman"/>
                <a:cs typeface="Times New Roman"/>
              </a:rPr>
              <a:t>:</a:t>
            </a:r>
            <a:r>
              <a:rPr sz="1250" dirty="0" smtClean="0">
                <a:solidFill>
                  <a:srgbClr val="424049"/>
                </a:solidFill>
                <a:latin typeface="Times New Roman"/>
                <a:cs typeface="Times New Roman"/>
              </a:rPr>
              <a:t>)</a:t>
            </a:r>
            <a:r>
              <a:rPr sz="1250" dirty="0" smtClean="0">
                <a:solidFill>
                  <a:srgbClr val="54505B"/>
                </a:solidFill>
                <a:latin typeface="Times New Roman"/>
                <a:cs typeface="Times New Roman"/>
              </a:rPr>
              <a:t>n</a:t>
            </a:r>
            <a:r>
              <a:rPr sz="1250" dirty="0" smtClean="0">
                <a:solidFill>
                  <a:srgbClr val="424049"/>
                </a:solidFill>
                <a:latin typeface="Times New Roman"/>
                <a:cs typeface="Times New Roman"/>
              </a:rPr>
              <a:t>ame</a:t>
            </a:r>
            <a:r>
              <a:rPr sz="1250" dirty="0" smtClean="0">
                <a:solidFill>
                  <a:srgbClr val="54505B"/>
                </a:solidFill>
                <a:latin typeface="Times New Roman"/>
                <a:cs typeface="Times New Roman"/>
              </a:rPr>
              <a:t>);</a:t>
            </a:r>
            <a:endParaRPr sz="1250">
              <a:latin typeface="Times New Roman"/>
              <a:cs typeface="Times New Roman"/>
            </a:endParaRPr>
          </a:p>
        </p:txBody>
      </p:sp>
      <p:sp>
        <p:nvSpPr>
          <p:cNvPr id="79" name="object 13"/>
          <p:cNvSpPr txBox="1"/>
          <p:nvPr/>
        </p:nvSpPr>
        <p:spPr>
          <a:xfrm>
            <a:off x="1384153" y="3354125"/>
            <a:ext cx="1763846" cy="343396"/>
          </a:xfrm>
          <a:prstGeom prst="rect">
            <a:avLst/>
          </a:prstGeom>
        </p:spPr>
        <p:txBody>
          <a:bodyPr wrap="square" lIns="0" tIns="0" rIns="0" bIns="0" rtlCol="0">
            <a:noAutofit/>
          </a:bodyPr>
          <a:lstStyle/>
          <a:p>
            <a:pPr marL="191021" marR="21526">
              <a:lnSpc>
                <a:spcPts val="1305"/>
              </a:lnSpc>
              <a:spcBef>
                <a:spcPts val="65"/>
              </a:spcBef>
            </a:pPr>
            <a:r>
              <a:rPr sz="1100" dirty="0" smtClean="0">
                <a:solidFill>
                  <a:srgbClr val="CF1C28"/>
                </a:solidFill>
                <a:latin typeface="Arial"/>
                <a:cs typeface="Arial"/>
              </a:rPr>
              <a:t>F</a:t>
            </a:r>
            <a:r>
              <a:rPr sz="1100" dirty="0" smtClean="0">
                <a:solidFill>
                  <a:srgbClr val="D3303A"/>
                </a:solidFill>
                <a:latin typeface="Arial"/>
                <a:cs typeface="Arial"/>
              </a:rPr>
              <a:t>I</a:t>
            </a:r>
            <a:r>
              <a:rPr sz="1100" dirty="0" smtClean="0">
                <a:solidFill>
                  <a:srgbClr val="CF1C28"/>
                </a:solidFill>
                <a:latin typeface="Arial"/>
                <a:cs typeface="Arial"/>
              </a:rPr>
              <a:t>LE</a:t>
            </a:r>
            <a:r>
              <a:rPr sz="1100" dirty="0" smtClean="0">
                <a:solidFill>
                  <a:srgbClr val="CC030A"/>
                </a:solidFill>
                <a:latin typeface="Arial"/>
                <a:cs typeface="Arial"/>
              </a:rPr>
              <a:t>=</a:t>
            </a:r>
            <a:r>
              <a:rPr sz="1100" dirty="0" smtClean="0">
                <a:solidFill>
                  <a:srgbClr val="D6B2E5"/>
                </a:solidFill>
                <a:latin typeface="Arial"/>
                <a:cs typeface="Arial"/>
              </a:rPr>
              <a:t>:</a:t>
            </a:r>
            <a:r>
              <a:rPr sz="1100" spc="34" dirty="0" smtClean="0">
                <a:solidFill>
                  <a:srgbClr val="D6B2E5"/>
                </a:solidFill>
                <a:latin typeface="Arial"/>
                <a:cs typeface="Arial"/>
              </a:rPr>
              <a:t> </a:t>
            </a:r>
            <a:r>
              <a:rPr sz="1150" spc="0" dirty="0" smtClean="0">
                <a:solidFill>
                  <a:srgbClr val="D3303A"/>
                </a:solidFill>
                <a:latin typeface="Times New Roman"/>
                <a:cs typeface="Times New Roman"/>
              </a:rPr>
              <a:t>d</a:t>
            </a:r>
            <a:r>
              <a:rPr sz="1150" spc="0" dirty="0" smtClean="0">
                <a:solidFill>
                  <a:srgbClr val="CF1C28"/>
                </a:solidFill>
                <a:latin typeface="Times New Roman"/>
                <a:cs typeface="Times New Roman"/>
              </a:rPr>
              <a:t>ata3</a:t>
            </a:r>
            <a:r>
              <a:rPr sz="1150" spc="0" dirty="0" smtClean="0">
                <a:solidFill>
                  <a:srgbClr val="CC030A"/>
                </a:solidFill>
                <a:latin typeface="Times New Roman"/>
                <a:cs typeface="Times New Roman"/>
              </a:rPr>
              <a:t>_</a:t>
            </a:r>
            <a:r>
              <a:rPr sz="1150" spc="0" dirty="0" smtClean="0">
                <a:solidFill>
                  <a:srgbClr val="D3303A"/>
                </a:solidFill>
                <a:latin typeface="Times New Roman"/>
                <a:cs typeface="Times New Roman"/>
              </a:rPr>
              <a:t>1</a:t>
            </a:r>
            <a:r>
              <a:rPr sz="1150" spc="0" dirty="0" smtClean="0">
                <a:solidFill>
                  <a:srgbClr val="CF1C28"/>
                </a:solidFill>
                <a:latin typeface="Times New Roman"/>
                <a:cs typeface="Times New Roman"/>
              </a:rPr>
              <a:t>;</a:t>
            </a:r>
            <a:r>
              <a:rPr sz="1150" spc="0" dirty="0" smtClean="0">
                <a:solidFill>
                  <a:srgbClr val="D6B2E5"/>
                </a:solidFill>
                <a:latin typeface="Times New Roman"/>
                <a:cs typeface="Times New Roman"/>
              </a:rPr>
              <a:t>:</a:t>
            </a:r>
            <a:endParaRPr sz="1150">
              <a:latin typeface="Times New Roman"/>
              <a:cs typeface="Times New Roman"/>
            </a:endParaRPr>
          </a:p>
          <a:p>
            <a:pPr marL="12700">
              <a:lnSpc>
                <a:spcPct val="95825"/>
              </a:lnSpc>
            </a:pPr>
            <a:r>
              <a:rPr sz="1100" dirty="0" smtClean="0">
                <a:solidFill>
                  <a:srgbClr val="E6AE6D"/>
                </a:solidFill>
                <a:latin typeface="Arial"/>
                <a:cs typeface="Arial"/>
              </a:rPr>
              <a:t>!</a:t>
            </a:r>
            <a:r>
              <a:rPr sz="1100" dirty="0" smtClean="0">
                <a:solidFill>
                  <a:srgbClr val="282836"/>
                </a:solidFill>
                <a:latin typeface="Arial"/>
                <a:cs typeface="Arial"/>
              </a:rPr>
              <a:t>I</a:t>
            </a:r>
            <a:r>
              <a:rPr sz="1100" dirty="0" smtClean="0">
                <a:solidFill>
                  <a:srgbClr val="54505B"/>
                </a:solidFill>
                <a:latin typeface="Arial"/>
                <a:cs typeface="Arial"/>
              </a:rPr>
              <a:t>N</a:t>
            </a:r>
            <a:r>
              <a:rPr sz="1100" dirty="0" smtClean="0">
                <a:solidFill>
                  <a:srgbClr val="424049"/>
                </a:solidFill>
                <a:latin typeface="Arial"/>
                <a:cs typeface="Arial"/>
              </a:rPr>
              <a:t>SERT</a:t>
            </a:r>
            <a:r>
              <a:rPr sz="1100" spc="109" dirty="0" smtClean="0">
                <a:solidFill>
                  <a:srgbClr val="424049"/>
                </a:solidFill>
                <a:latin typeface="Arial"/>
                <a:cs typeface="Arial"/>
              </a:rPr>
              <a:t> </a:t>
            </a:r>
            <a:r>
              <a:rPr sz="1100" spc="0" dirty="0" smtClean="0">
                <a:solidFill>
                  <a:srgbClr val="54505B"/>
                </a:solidFill>
                <a:latin typeface="Arial"/>
                <a:cs typeface="Arial"/>
              </a:rPr>
              <a:t>IN</a:t>
            </a:r>
            <a:r>
              <a:rPr sz="1100" spc="0" dirty="0" smtClean="0">
                <a:solidFill>
                  <a:srgbClr val="424049"/>
                </a:solidFill>
                <a:latin typeface="Arial"/>
                <a:cs typeface="Arial"/>
              </a:rPr>
              <a:t>T</a:t>
            </a:r>
            <a:r>
              <a:rPr sz="1100" spc="0" dirty="0" smtClean="0">
                <a:solidFill>
                  <a:srgbClr val="54505B"/>
                </a:solidFill>
                <a:latin typeface="Arial"/>
                <a:cs typeface="Arial"/>
              </a:rPr>
              <a:t>O</a:t>
            </a:r>
            <a:r>
              <a:rPr sz="1100" spc="34" dirty="0" smtClean="0">
                <a:solidFill>
                  <a:srgbClr val="54505B"/>
                </a:solidFill>
                <a:latin typeface="Arial"/>
                <a:cs typeface="Arial"/>
              </a:rPr>
              <a:t> </a:t>
            </a:r>
            <a:r>
              <a:rPr sz="1100" spc="0" dirty="0" smtClean="0">
                <a:solidFill>
                  <a:srgbClr val="54505B"/>
                </a:solidFill>
                <a:latin typeface="Arial"/>
                <a:cs typeface="Arial"/>
              </a:rPr>
              <a:t>Cus</a:t>
            </a:r>
            <a:r>
              <a:rPr sz="1100" spc="0" dirty="0" smtClean="0">
                <a:solidFill>
                  <a:srgbClr val="424049"/>
                </a:solidFill>
                <a:latin typeface="Arial"/>
                <a:cs typeface="Arial"/>
              </a:rPr>
              <a:t>to</a:t>
            </a:r>
            <a:r>
              <a:rPr sz="1100" spc="0" dirty="0" smtClean="0">
                <a:solidFill>
                  <a:srgbClr val="54505B"/>
                </a:solidFill>
                <a:latin typeface="Arial"/>
                <a:cs typeface="Arial"/>
              </a:rPr>
              <a:t>m</a:t>
            </a:r>
            <a:r>
              <a:rPr sz="1100" spc="0" dirty="0" smtClean="0">
                <a:solidFill>
                  <a:srgbClr val="424049"/>
                </a:solidFill>
                <a:latin typeface="Arial"/>
                <a:cs typeface="Arial"/>
              </a:rPr>
              <a:t>e</a:t>
            </a:r>
            <a:r>
              <a:rPr sz="1100" spc="0" dirty="0" smtClean="0">
                <a:solidFill>
                  <a:srgbClr val="54505B"/>
                </a:solidFill>
                <a:latin typeface="Arial"/>
                <a:cs typeface="Arial"/>
              </a:rPr>
              <a:t>r</a:t>
            </a:r>
            <a:endParaRPr sz="1100">
              <a:latin typeface="Arial"/>
              <a:cs typeface="Arial"/>
            </a:endParaRPr>
          </a:p>
        </p:txBody>
      </p:sp>
      <p:sp>
        <p:nvSpPr>
          <p:cNvPr id="80" name="object 12"/>
          <p:cNvSpPr txBox="1"/>
          <p:nvPr/>
        </p:nvSpPr>
        <p:spPr>
          <a:xfrm>
            <a:off x="3725197" y="3531699"/>
            <a:ext cx="615745" cy="165100"/>
          </a:xfrm>
          <a:prstGeom prst="rect">
            <a:avLst/>
          </a:prstGeom>
        </p:spPr>
        <p:txBody>
          <a:bodyPr wrap="square" lIns="0" tIns="0" rIns="0" bIns="0" rtlCol="0">
            <a:noAutofit/>
          </a:bodyPr>
          <a:lstStyle/>
          <a:p>
            <a:pPr marL="12700">
              <a:lnSpc>
                <a:spcPts val="1225"/>
              </a:lnSpc>
              <a:spcBef>
                <a:spcPts val="61"/>
              </a:spcBef>
            </a:pPr>
            <a:r>
              <a:rPr sz="1100" dirty="0" smtClean="0">
                <a:solidFill>
                  <a:srgbClr val="424049"/>
                </a:solidFill>
                <a:latin typeface="Arial"/>
                <a:cs typeface="Arial"/>
              </a:rPr>
              <a:t>VAIL</a:t>
            </a:r>
            <a:r>
              <a:rPr sz="1100" dirty="0" smtClean="0">
                <a:solidFill>
                  <a:srgbClr val="54505B"/>
                </a:solidFill>
                <a:latin typeface="Arial"/>
                <a:cs typeface="Arial"/>
              </a:rPr>
              <a:t>U</a:t>
            </a:r>
            <a:r>
              <a:rPr sz="1100" dirty="0" smtClean="0">
                <a:solidFill>
                  <a:srgbClr val="424049"/>
                </a:solidFill>
                <a:latin typeface="Arial"/>
                <a:cs typeface="Arial"/>
              </a:rPr>
              <a:t>ES</a:t>
            </a:r>
            <a:endParaRPr sz="1100">
              <a:latin typeface="Arial"/>
              <a:cs typeface="Arial"/>
            </a:endParaRPr>
          </a:p>
        </p:txBody>
      </p:sp>
      <p:sp>
        <p:nvSpPr>
          <p:cNvPr id="81" name="object 11"/>
          <p:cNvSpPr txBox="1"/>
          <p:nvPr/>
        </p:nvSpPr>
        <p:spPr>
          <a:xfrm>
            <a:off x="1971700" y="3681750"/>
            <a:ext cx="85792" cy="184150"/>
          </a:xfrm>
          <a:prstGeom prst="rect">
            <a:avLst/>
          </a:prstGeom>
        </p:spPr>
        <p:txBody>
          <a:bodyPr wrap="square" lIns="0" tIns="0" rIns="0" bIns="0" rtlCol="0">
            <a:noAutofit/>
          </a:bodyPr>
          <a:lstStyle/>
          <a:p>
            <a:pPr marL="12700">
              <a:lnSpc>
                <a:spcPts val="1375"/>
              </a:lnSpc>
              <a:spcBef>
                <a:spcPts val="68"/>
              </a:spcBef>
            </a:pPr>
            <a:r>
              <a:rPr sz="1250" spc="0" dirty="0" smtClean="0">
                <a:solidFill>
                  <a:srgbClr val="54505B"/>
                </a:solidFill>
                <a:latin typeface="Times New Roman"/>
                <a:cs typeface="Times New Roman"/>
              </a:rPr>
              <a:t>(</a:t>
            </a:r>
            <a:endParaRPr sz="1250">
              <a:latin typeface="Times New Roman"/>
              <a:cs typeface="Times New Roman"/>
            </a:endParaRPr>
          </a:p>
        </p:txBody>
      </p:sp>
      <p:sp>
        <p:nvSpPr>
          <p:cNvPr id="82" name="object 10"/>
          <p:cNvSpPr txBox="1"/>
          <p:nvPr/>
        </p:nvSpPr>
        <p:spPr>
          <a:xfrm>
            <a:off x="2328344" y="3681750"/>
            <a:ext cx="936870" cy="510029"/>
          </a:xfrm>
          <a:prstGeom prst="rect">
            <a:avLst/>
          </a:prstGeom>
        </p:spPr>
        <p:txBody>
          <a:bodyPr wrap="square" lIns="0" tIns="0" rIns="0" bIns="0" rtlCol="0">
            <a:noAutofit/>
          </a:bodyPr>
          <a:lstStyle/>
          <a:p>
            <a:pPr marL="12700" marR="21907">
              <a:lnSpc>
                <a:spcPts val="1375"/>
              </a:lnSpc>
              <a:spcBef>
                <a:spcPts val="68"/>
              </a:spcBef>
            </a:pPr>
            <a:r>
              <a:rPr sz="1250" dirty="0" smtClean="0">
                <a:solidFill>
                  <a:srgbClr val="54505B"/>
                </a:solidFill>
                <a:latin typeface="Times New Roman"/>
                <a:cs typeface="Times New Roman"/>
              </a:rPr>
              <a:t>:</a:t>
            </a:r>
            <a:r>
              <a:rPr sz="1250" dirty="0" smtClean="0">
                <a:solidFill>
                  <a:srgbClr val="424049"/>
                </a:solidFill>
                <a:latin typeface="Times New Roman"/>
                <a:cs typeface="Times New Roman"/>
              </a:rPr>
              <a:t>in_</a:t>
            </a:r>
            <a:r>
              <a:rPr sz="1250" dirty="0" smtClean="0">
                <a:solidFill>
                  <a:srgbClr val="EFC182"/>
                </a:solidFill>
                <a:latin typeface="Times New Roman"/>
                <a:cs typeface="Times New Roman"/>
              </a:rPr>
              <a:t>i</a:t>
            </a:r>
            <a:r>
              <a:rPr sz="1250" dirty="0" smtClean="0">
                <a:solidFill>
                  <a:srgbClr val="424049"/>
                </a:solidFill>
                <a:latin typeface="Times New Roman"/>
                <a:cs typeface="Times New Roman"/>
              </a:rPr>
              <a:t>cus</a:t>
            </a:r>
            <a:r>
              <a:rPr sz="1250" spc="54" dirty="0" smtClean="0">
                <a:solidFill>
                  <a:srgbClr val="424049"/>
                </a:solidFill>
                <a:latin typeface="Times New Roman"/>
                <a:cs typeface="Times New Roman"/>
              </a:rPr>
              <a:t>t</a:t>
            </a:r>
            <a:r>
              <a:rPr sz="1250" spc="0" dirty="0" smtClean="0">
                <a:solidFill>
                  <a:srgbClr val="54505B"/>
                </a:solidFill>
                <a:latin typeface="Times New Roman"/>
                <a:cs typeface="Times New Roman"/>
              </a:rPr>
              <a:t>..</a:t>
            </a:r>
            <a:endParaRPr sz="1250">
              <a:latin typeface="Times New Roman"/>
              <a:cs typeface="Times New Roman"/>
            </a:endParaRPr>
          </a:p>
          <a:p>
            <a:pPr marL="12700" marR="21907">
              <a:lnSpc>
                <a:spcPts val="1295"/>
              </a:lnSpc>
            </a:pPr>
            <a:r>
              <a:rPr sz="1250" dirty="0" smtClean="0">
                <a:solidFill>
                  <a:srgbClr val="54505B"/>
                </a:solidFill>
                <a:latin typeface="Times New Roman"/>
                <a:cs typeface="Times New Roman"/>
              </a:rPr>
              <a:t>:</a:t>
            </a:r>
            <a:r>
              <a:rPr sz="1250" dirty="0" smtClean="0">
                <a:solidFill>
                  <a:srgbClr val="424049"/>
                </a:solidFill>
                <a:latin typeface="Times New Roman"/>
                <a:cs typeface="Times New Roman"/>
              </a:rPr>
              <a:t>in  </a:t>
            </a:r>
            <a:r>
              <a:rPr sz="1250" spc="-89" dirty="0" smtClean="0">
                <a:solidFill>
                  <a:srgbClr val="424049"/>
                </a:solidFill>
                <a:latin typeface="Times New Roman"/>
                <a:cs typeface="Times New Roman"/>
              </a:rPr>
              <a:t> </a:t>
            </a:r>
            <a:r>
              <a:rPr sz="1250" spc="0" dirty="0" smtClean="0">
                <a:solidFill>
                  <a:srgbClr val="54505B"/>
                </a:solidFill>
                <a:latin typeface="Times New Roman"/>
                <a:cs typeface="Times New Roman"/>
              </a:rPr>
              <a:t>ln</a:t>
            </a:r>
            <a:r>
              <a:rPr sz="1250" spc="0" dirty="0" smtClean="0">
                <a:solidFill>
                  <a:srgbClr val="424049"/>
                </a:solidFill>
                <a:latin typeface="Times New Roman"/>
                <a:cs typeface="Times New Roman"/>
              </a:rPr>
              <a:t>a</a:t>
            </a:r>
            <a:r>
              <a:rPr sz="1250" spc="0" dirty="0" smtClean="0">
                <a:solidFill>
                  <a:srgbClr val="54505B"/>
                </a:solidFill>
                <a:latin typeface="Times New Roman"/>
                <a:cs typeface="Times New Roman"/>
              </a:rPr>
              <a:t>rne,</a:t>
            </a:r>
            <a:endParaRPr sz="1250">
              <a:latin typeface="Times New Roman"/>
              <a:cs typeface="Times New Roman"/>
            </a:endParaRPr>
          </a:p>
          <a:p>
            <a:pPr marL="12700">
              <a:lnSpc>
                <a:spcPts val="1270"/>
              </a:lnSpc>
            </a:pPr>
            <a:r>
              <a:rPr sz="1150" dirty="0" smtClean="0">
                <a:solidFill>
                  <a:srgbClr val="54505B"/>
                </a:solidFill>
                <a:latin typeface="Arial"/>
                <a:cs typeface="Arial"/>
              </a:rPr>
              <a:t>:</a:t>
            </a:r>
            <a:r>
              <a:rPr sz="1150" dirty="0" smtClean="0">
                <a:solidFill>
                  <a:srgbClr val="424049"/>
                </a:solidFill>
                <a:latin typeface="Arial"/>
                <a:cs typeface="Arial"/>
              </a:rPr>
              <a:t>in=f</a:t>
            </a:r>
            <a:r>
              <a:rPr sz="1150" dirty="0" smtClean="0">
                <a:solidFill>
                  <a:srgbClr val="54505B"/>
                </a:solidFill>
                <a:latin typeface="Arial"/>
                <a:cs typeface="Arial"/>
              </a:rPr>
              <a:t>n</a:t>
            </a:r>
            <a:r>
              <a:rPr sz="1150" dirty="0" smtClean="0">
                <a:solidFill>
                  <a:srgbClr val="424049"/>
                </a:solidFill>
                <a:latin typeface="Arial"/>
                <a:cs typeface="Arial"/>
              </a:rPr>
              <a:t>ame</a:t>
            </a:r>
            <a:r>
              <a:rPr sz="1150" dirty="0" smtClean="0">
                <a:solidFill>
                  <a:srgbClr val="54505B"/>
                </a:solidFill>
                <a:latin typeface="Arial"/>
                <a:cs typeface="Arial"/>
              </a:rPr>
              <a:t>);</a:t>
            </a:r>
            <a:endParaRPr sz="1150">
              <a:latin typeface="Arial"/>
              <a:cs typeface="Arial"/>
            </a:endParaRPr>
          </a:p>
        </p:txBody>
      </p:sp>
      <p:sp>
        <p:nvSpPr>
          <p:cNvPr id="83" name="object 9"/>
          <p:cNvSpPr txBox="1"/>
          <p:nvPr/>
        </p:nvSpPr>
        <p:spPr>
          <a:xfrm>
            <a:off x="1384153" y="4187781"/>
            <a:ext cx="686614" cy="165100"/>
          </a:xfrm>
          <a:prstGeom prst="rect">
            <a:avLst/>
          </a:prstGeom>
        </p:spPr>
        <p:txBody>
          <a:bodyPr wrap="square" lIns="0" tIns="0" rIns="0" bIns="0" rtlCol="0">
            <a:noAutofit/>
          </a:bodyPr>
          <a:lstStyle/>
          <a:p>
            <a:pPr marL="12700">
              <a:lnSpc>
                <a:spcPts val="1225"/>
              </a:lnSpc>
              <a:spcBef>
                <a:spcPts val="61"/>
              </a:spcBef>
            </a:pPr>
            <a:r>
              <a:rPr sz="1100" spc="0" dirty="0" smtClean="0">
                <a:solidFill>
                  <a:srgbClr val="424049"/>
                </a:solidFill>
                <a:latin typeface="Arial"/>
                <a:cs typeface="Arial"/>
              </a:rPr>
              <a:t>LOGO</a:t>
            </a:r>
            <a:r>
              <a:rPr sz="1100" spc="15" dirty="0" smtClean="0">
                <a:solidFill>
                  <a:srgbClr val="424049"/>
                </a:solidFill>
                <a:latin typeface="Arial"/>
                <a:cs typeface="Arial"/>
              </a:rPr>
              <a:t> </a:t>
            </a:r>
            <a:r>
              <a:rPr sz="1100" spc="0" dirty="0" smtClean="0">
                <a:solidFill>
                  <a:srgbClr val="424049"/>
                </a:solidFill>
                <a:latin typeface="Arial"/>
                <a:cs typeface="Arial"/>
              </a:rPr>
              <a:t>FF</a:t>
            </a:r>
            <a:r>
              <a:rPr sz="1100" spc="0" dirty="0" smtClean="0">
                <a:solidFill>
                  <a:srgbClr val="54505B"/>
                </a:solidFill>
                <a:latin typeface="Arial"/>
                <a:cs typeface="Arial"/>
              </a:rPr>
              <a:t>;</a:t>
            </a:r>
            <a:endParaRPr sz="1100">
              <a:latin typeface="Arial"/>
              <a:cs typeface="Arial"/>
            </a:endParaRPr>
          </a:p>
        </p:txBody>
      </p:sp>
      <p:sp>
        <p:nvSpPr>
          <p:cNvPr id="84" name="object 8"/>
          <p:cNvSpPr txBox="1"/>
          <p:nvPr/>
        </p:nvSpPr>
        <p:spPr>
          <a:xfrm>
            <a:off x="6633213" y="4258647"/>
            <a:ext cx="1148449" cy="165100"/>
          </a:xfrm>
          <a:prstGeom prst="rect">
            <a:avLst/>
          </a:prstGeom>
        </p:spPr>
        <p:txBody>
          <a:bodyPr wrap="square" lIns="0" tIns="0" rIns="0" bIns="0" rtlCol="0">
            <a:noAutofit/>
          </a:bodyPr>
          <a:lstStyle/>
          <a:p>
            <a:pPr marL="12700">
              <a:lnSpc>
                <a:spcPts val="1225"/>
              </a:lnSpc>
              <a:spcBef>
                <a:spcPts val="61"/>
              </a:spcBef>
            </a:pPr>
            <a:r>
              <a:rPr sz="1100" dirty="0" smtClean="0">
                <a:solidFill>
                  <a:srgbClr val="CF1C28"/>
                </a:solidFill>
                <a:latin typeface="Arial"/>
                <a:cs typeface="Arial"/>
              </a:rPr>
              <a:t>E</a:t>
            </a:r>
            <a:r>
              <a:rPr sz="1100" dirty="0" smtClean="0">
                <a:solidFill>
                  <a:srgbClr val="D3303A"/>
                </a:solidFill>
                <a:latin typeface="Arial"/>
                <a:cs typeface="Arial"/>
              </a:rPr>
              <a:t>N</a:t>
            </a:r>
            <a:r>
              <a:rPr sz="1100" dirty="0" smtClean="0">
                <a:solidFill>
                  <a:srgbClr val="CF1C28"/>
                </a:solidFill>
                <a:latin typeface="Arial"/>
                <a:cs typeface="Arial"/>
              </a:rPr>
              <a:t>D</a:t>
            </a:r>
            <a:r>
              <a:rPr sz="1100" spc="109" dirty="0" smtClean="0">
                <a:solidFill>
                  <a:srgbClr val="CF1C28"/>
                </a:solidFill>
                <a:latin typeface="Arial"/>
                <a:cs typeface="Arial"/>
              </a:rPr>
              <a:t> </a:t>
            </a:r>
            <a:r>
              <a:rPr sz="1100" spc="0" dirty="0" smtClean="0">
                <a:solidFill>
                  <a:srgbClr val="D3303A"/>
                </a:solidFill>
                <a:latin typeface="Arial"/>
                <a:cs typeface="Arial"/>
              </a:rPr>
              <a:t>L</a:t>
            </a:r>
            <a:r>
              <a:rPr sz="1100" spc="0" dirty="0" smtClean="0">
                <a:solidFill>
                  <a:srgbClr val="CF1C28"/>
                </a:solidFill>
                <a:latin typeface="Arial"/>
                <a:cs typeface="Arial"/>
              </a:rPr>
              <a:t>O</a:t>
            </a:r>
            <a:r>
              <a:rPr sz="1100" spc="0" dirty="0" smtClean="0">
                <a:solidFill>
                  <a:srgbClr val="D3303A"/>
                </a:solidFill>
                <a:latin typeface="Arial"/>
                <a:cs typeface="Arial"/>
              </a:rPr>
              <a:t>A</a:t>
            </a:r>
            <a:r>
              <a:rPr sz="1100" spc="0" dirty="0" smtClean="0">
                <a:solidFill>
                  <a:srgbClr val="CF1C28"/>
                </a:solidFill>
                <a:latin typeface="Arial"/>
                <a:cs typeface="Arial"/>
              </a:rPr>
              <a:t>DI</a:t>
            </a:r>
            <a:r>
              <a:rPr sz="1100" spc="0" dirty="0" smtClean="0">
                <a:solidFill>
                  <a:srgbClr val="D3303A"/>
                </a:solidFill>
                <a:latin typeface="Arial"/>
                <a:cs typeface="Arial"/>
              </a:rPr>
              <a:t>N</a:t>
            </a:r>
            <a:r>
              <a:rPr sz="1100" spc="0" dirty="0" smtClean="0">
                <a:solidFill>
                  <a:srgbClr val="CF1C28"/>
                </a:solidFill>
                <a:latin typeface="Arial"/>
                <a:cs typeface="Arial"/>
              </a:rPr>
              <a:t>G</a:t>
            </a:r>
            <a:r>
              <a:rPr sz="1100" spc="0" dirty="0" smtClean="0">
                <a:solidFill>
                  <a:srgbClr val="D3303A"/>
                </a:solidFill>
                <a:latin typeface="Arial"/>
                <a:cs typeface="Arial"/>
              </a:rPr>
              <a:t>;</a:t>
            </a:r>
            <a:endParaRPr sz="1100">
              <a:latin typeface="Arial"/>
              <a:cs typeface="Arial"/>
            </a:endParaRPr>
          </a:p>
        </p:txBody>
      </p:sp>
      <p:sp>
        <p:nvSpPr>
          <p:cNvPr id="85" name="object 7"/>
          <p:cNvSpPr txBox="1"/>
          <p:nvPr/>
        </p:nvSpPr>
        <p:spPr>
          <a:xfrm>
            <a:off x="5316375" y="4425525"/>
            <a:ext cx="686614" cy="165100"/>
          </a:xfrm>
          <a:prstGeom prst="rect">
            <a:avLst/>
          </a:prstGeom>
        </p:spPr>
        <p:txBody>
          <a:bodyPr wrap="square" lIns="0" tIns="0" rIns="0" bIns="0" rtlCol="0">
            <a:noAutofit/>
          </a:bodyPr>
          <a:lstStyle/>
          <a:p>
            <a:pPr marL="12700">
              <a:lnSpc>
                <a:spcPts val="1225"/>
              </a:lnSpc>
              <a:spcBef>
                <a:spcPts val="61"/>
              </a:spcBef>
            </a:pPr>
            <a:r>
              <a:rPr sz="1100" spc="0" dirty="0" smtClean="0">
                <a:solidFill>
                  <a:srgbClr val="424049"/>
                </a:solidFill>
                <a:latin typeface="Arial"/>
                <a:cs typeface="Arial"/>
              </a:rPr>
              <a:t>LOGO</a:t>
            </a:r>
            <a:r>
              <a:rPr sz="1100" spc="15" dirty="0" smtClean="0">
                <a:solidFill>
                  <a:srgbClr val="424049"/>
                </a:solidFill>
                <a:latin typeface="Arial"/>
                <a:cs typeface="Arial"/>
              </a:rPr>
              <a:t> </a:t>
            </a:r>
            <a:r>
              <a:rPr sz="1100" spc="0" dirty="0" smtClean="0">
                <a:solidFill>
                  <a:srgbClr val="424049"/>
                </a:solidFill>
                <a:latin typeface="Arial"/>
                <a:cs typeface="Arial"/>
              </a:rPr>
              <a:t>FF</a:t>
            </a:r>
            <a:r>
              <a:rPr sz="1100" spc="0" dirty="0" smtClean="0">
                <a:solidFill>
                  <a:srgbClr val="54505B"/>
                </a:solidFill>
                <a:latin typeface="Arial"/>
                <a:cs typeface="Arial"/>
              </a:rPr>
              <a:t>;</a:t>
            </a:r>
            <a:endParaRPr sz="1100">
              <a:latin typeface="Arial"/>
              <a:cs typeface="Arial"/>
            </a:endParaRPr>
          </a:p>
        </p:txBody>
      </p:sp>
      <p:sp>
        <p:nvSpPr>
          <p:cNvPr id="86" name="object 6"/>
          <p:cNvSpPr txBox="1"/>
          <p:nvPr/>
        </p:nvSpPr>
        <p:spPr>
          <a:xfrm>
            <a:off x="2248327" y="4667377"/>
            <a:ext cx="1578884" cy="185419"/>
          </a:xfrm>
          <a:prstGeom prst="rect">
            <a:avLst/>
          </a:prstGeom>
        </p:spPr>
        <p:txBody>
          <a:bodyPr wrap="square" lIns="0" tIns="0" rIns="0" bIns="0" rtlCol="0">
            <a:noAutofit/>
          </a:bodyPr>
          <a:lstStyle/>
          <a:p>
            <a:pPr marL="12700">
              <a:lnSpc>
                <a:spcPts val="1385"/>
              </a:lnSpc>
              <a:spcBef>
                <a:spcPts val="69"/>
              </a:spcBef>
            </a:pPr>
            <a:r>
              <a:rPr sz="1150" dirty="0" smtClean="0">
                <a:solidFill>
                  <a:srgbClr val="2B2BD2"/>
                </a:solidFill>
                <a:latin typeface="Arial"/>
                <a:cs typeface="Arial"/>
              </a:rPr>
              <a:t>f</a:t>
            </a:r>
            <a:r>
              <a:rPr sz="1150" dirty="0" smtClean="0">
                <a:solidFill>
                  <a:srgbClr val="1D1ACF"/>
                </a:solidFill>
                <a:latin typeface="Arial"/>
                <a:cs typeface="Arial"/>
              </a:rPr>
              <a:t>a</a:t>
            </a:r>
            <a:r>
              <a:rPr sz="1150" dirty="0" smtClean="0">
                <a:solidFill>
                  <a:srgbClr val="2B2BD2"/>
                </a:solidFill>
                <a:latin typeface="Arial"/>
                <a:cs typeface="Arial"/>
              </a:rPr>
              <a:t>s</a:t>
            </a:r>
            <a:r>
              <a:rPr sz="1150" dirty="0" smtClean="0">
                <a:solidFill>
                  <a:srgbClr val="1D1ACF"/>
                </a:solidFill>
                <a:latin typeface="Arial"/>
                <a:cs typeface="Arial"/>
              </a:rPr>
              <a:t>t</a:t>
            </a:r>
            <a:r>
              <a:rPr sz="1150" dirty="0" smtClean="0">
                <a:solidFill>
                  <a:srgbClr val="1203CF"/>
                </a:solidFill>
                <a:latin typeface="Arial"/>
                <a:cs typeface="Arial"/>
              </a:rPr>
              <a:t>l</a:t>
            </a:r>
            <a:r>
              <a:rPr sz="1150" dirty="0" smtClean="0">
                <a:solidFill>
                  <a:srgbClr val="2B2BD2"/>
                </a:solidFill>
                <a:latin typeface="Arial"/>
                <a:cs typeface="Arial"/>
              </a:rPr>
              <a:t>oad</a:t>
            </a:r>
            <a:r>
              <a:rPr sz="1150" spc="39" dirty="0" smtClean="0">
                <a:solidFill>
                  <a:srgbClr val="2B2BD2"/>
                </a:solidFill>
                <a:latin typeface="Arial"/>
                <a:cs typeface="Arial"/>
              </a:rPr>
              <a:t> </a:t>
            </a:r>
            <a:r>
              <a:rPr sz="1250" spc="0" dirty="0" smtClean="0">
                <a:solidFill>
                  <a:srgbClr val="2B2BD2"/>
                </a:solidFill>
                <a:latin typeface="Arial"/>
                <a:cs typeface="Arial"/>
              </a:rPr>
              <a:t>&lt;</a:t>
            </a:r>
            <a:r>
              <a:rPr sz="1250" spc="37" dirty="0" smtClean="0">
                <a:solidFill>
                  <a:srgbClr val="2B2BD2"/>
                </a:solidFill>
                <a:latin typeface="Arial"/>
                <a:cs typeface="Arial"/>
              </a:rPr>
              <a:t> </a:t>
            </a:r>
            <a:r>
              <a:rPr sz="1150" spc="0" dirty="0" smtClean="0">
                <a:solidFill>
                  <a:srgbClr val="1203CF"/>
                </a:solidFill>
                <a:latin typeface="Arial"/>
                <a:cs typeface="Arial"/>
              </a:rPr>
              <a:t>l</a:t>
            </a:r>
            <a:r>
              <a:rPr sz="1150" spc="0" dirty="0" smtClean="0">
                <a:solidFill>
                  <a:srgbClr val="1D1ACF"/>
                </a:solidFill>
                <a:latin typeface="Arial"/>
                <a:cs typeface="Arial"/>
              </a:rPr>
              <a:t>a</a:t>
            </a:r>
            <a:r>
              <a:rPr sz="1150" spc="0" dirty="0" smtClean="0">
                <a:solidFill>
                  <a:srgbClr val="2B2BD2"/>
                </a:solidFill>
                <a:latin typeface="Arial"/>
                <a:cs typeface="Arial"/>
              </a:rPr>
              <a:t>b</a:t>
            </a:r>
            <a:r>
              <a:rPr sz="1150" spc="0" dirty="0" smtClean="0">
                <a:solidFill>
                  <a:srgbClr val="1D1ACF"/>
                </a:solidFill>
                <a:latin typeface="Arial"/>
                <a:cs typeface="Arial"/>
              </a:rPr>
              <a:t>3</a:t>
            </a:r>
            <a:r>
              <a:rPr sz="1150" spc="0" dirty="0" smtClean="0">
                <a:solidFill>
                  <a:srgbClr val="92CFF7"/>
                </a:solidFill>
                <a:latin typeface="Arial"/>
                <a:cs typeface="Arial"/>
              </a:rPr>
              <a:t>,</a:t>
            </a:r>
            <a:r>
              <a:rPr sz="1150" spc="0" dirty="0" smtClean="0">
                <a:solidFill>
                  <a:srgbClr val="1D1ACF"/>
                </a:solidFill>
                <a:latin typeface="Arial"/>
                <a:cs typeface="Arial"/>
              </a:rPr>
              <a:t>12</a:t>
            </a:r>
            <a:r>
              <a:rPr sz="1150" spc="0" dirty="0" smtClean="0">
                <a:solidFill>
                  <a:srgbClr val="2B2BD2"/>
                </a:solidFill>
                <a:latin typeface="Arial"/>
                <a:cs typeface="Arial"/>
              </a:rPr>
              <a:t>.f</a:t>
            </a:r>
            <a:r>
              <a:rPr sz="1150" spc="0" dirty="0" smtClean="0">
                <a:solidFill>
                  <a:srgbClr val="1203CF"/>
                </a:solidFill>
                <a:latin typeface="Arial"/>
                <a:cs typeface="Arial"/>
              </a:rPr>
              <a:t>l</a:t>
            </a:r>
            <a:r>
              <a:rPr sz="1150" spc="0" dirty="0" smtClean="0">
                <a:solidFill>
                  <a:srgbClr val="1D1ACF"/>
                </a:solidFill>
                <a:latin typeface="Arial"/>
                <a:cs typeface="Arial"/>
              </a:rPr>
              <a:t>d</a:t>
            </a:r>
            <a:endParaRPr sz="1150">
              <a:latin typeface="Arial"/>
              <a:cs typeface="Arial"/>
            </a:endParaRPr>
          </a:p>
        </p:txBody>
      </p:sp>
      <p:sp>
        <p:nvSpPr>
          <p:cNvPr id="87" name="object 5"/>
          <p:cNvSpPr txBox="1"/>
          <p:nvPr/>
        </p:nvSpPr>
        <p:spPr>
          <a:xfrm>
            <a:off x="6116537" y="4711742"/>
            <a:ext cx="1160896" cy="233679"/>
          </a:xfrm>
          <a:prstGeom prst="rect">
            <a:avLst/>
          </a:prstGeom>
        </p:spPr>
        <p:txBody>
          <a:bodyPr wrap="square" lIns="0" tIns="0" rIns="0" bIns="0" rtlCol="0">
            <a:noAutofit/>
          </a:bodyPr>
          <a:lstStyle/>
          <a:p>
            <a:pPr marL="12700">
              <a:lnSpc>
                <a:spcPts val="1775"/>
              </a:lnSpc>
              <a:spcBef>
                <a:spcPts val="88"/>
              </a:spcBef>
            </a:pPr>
            <a:r>
              <a:rPr sz="1650" b="1" spc="0" dirty="0" smtClean="0">
                <a:solidFill>
                  <a:srgbClr val="2B2BD2"/>
                </a:solidFill>
                <a:latin typeface="Times New Roman"/>
                <a:cs typeface="Times New Roman"/>
              </a:rPr>
              <a:t>&lt;</a:t>
            </a:r>
            <a:r>
              <a:rPr sz="1650" b="1" spc="264" dirty="0" smtClean="0">
                <a:solidFill>
                  <a:srgbClr val="2B2BD2"/>
                </a:solidFill>
                <a:latin typeface="Times New Roman"/>
                <a:cs typeface="Times New Roman"/>
              </a:rPr>
              <a:t> </a:t>
            </a:r>
            <a:r>
              <a:rPr sz="1500" b="1" spc="0" dirty="0" smtClean="0">
                <a:solidFill>
                  <a:srgbClr val="1D1ACF"/>
                </a:solidFill>
                <a:latin typeface="Times New Roman"/>
                <a:cs typeface="Times New Roman"/>
              </a:rPr>
              <a:t>lab313</a:t>
            </a:r>
            <a:r>
              <a:rPr sz="1500" b="1" spc="0" dirty="0" smtClean="0">
                <a:solidFill>
                  <a:srgbClr val="2B2BD2"/>
                </a:solidFill>
                <a:latin typeface="Times New Roman"/>
                <a:cs typeface="Times New Roman"/>
              </a:rPr>
              <a:t>.</a:t>
            </a:r>
            <a:r>
              <a:rPr sz="1500" b="1" spc="0" dirty="0" smtClean="0">
                <a:solidFill>
                  <a:srgbClr val="1D1ACF"/>
                </a:solidFill>
                <a:latin typeface="Times New Roman"/>
                <a:cs typeface="Times New Roman"/>
              </a:rPr>
              <a:t>fld</a:t>
            </a:r>
            <a:endParaRPr sz="1500">
              <a:latin typeface="Times New Roman"/>
              <a:cs typeface="Times New Roman"/>
            </a:endParaRPr>
          </a:p>
        </p:txBody>
      </p:sp>
      <p:sp>
        <p:nvSpPr>
          <p:cNvPr id="88" name="object 4"/>
          <p:cNvSpPr txBox="1"/>
          <p:nvPr/>
        </p:nvSpPr>
        <p:spPr>
          <a:xfrm>
            <a:off x="5307231" y="4724005"/>
            <a:ext cx="792822" cy="218439"/>
          </a:xfrm>
          <a:prstGeom prst="rect">
            <a:avLst/>
          </a:prstGeom>
        </p:spPr>
        <p:txBody>
          <a:bodyPr wrap="square" lIns="0" tIns="0" rIns="0" bIns="0" rtlCol="0">
            <a:noAutofit/>
          </a:bodyPr>
          <a:lstStyle/>
          <a:p>
            <a:pPr marL="12700">
              <a:lnSpc>
                <a:spcPts val="1650"/>
              </a:lnSpc>
              <a:spcBef>
                <a:spcPts val="82"/>
              </a:spcBef>
            </a:pPr>
            <a:r>
              <a:rPr sz="1500" b="1" dirty="0" smtClean="0">
                <a:solidFill>
                  <a:srgbClr val="1203CF"/>
                </a:solidFill>
                <a:latin typeface="Times New Roman"/>
                <a:cs typeface="Times New Roman"/>
              </a:rPr>
              <a:t>f</a:t>
            </a:r>
            <a:r>
              <a:rPr sz="1500" b="1" dirty="0" smtClean="0">
                <a:solidFill>
                  <a:srgbClr val="1D1ACF"/>
                </a:solidFill>
                <a:latin typeface="Times New Roman"/>
                <a:cs typeface="Times New Roman"/>
              </a:rPr>
              <a:t>astload</a:t>
            </a:r>
            <a:endParaRPr sz="1500">
              <a:latin typeface="Times New Roman"/>
              <a:cs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24"/>
          <p:cNvSpPr/>
          <p:nvPr/>
        </p:nvSpPr>
        <p:spPr>
          <a:xfrm>
            <a:off x="0" y="0"/>
            <a:ext cx="9906000" cy="1128776"/>
          </a:xfrm>
          <a:custGeom>
            <a:avLst/>
            <a:gdLst/>
            <a:ahLst/>
            <a:cxnLst/>
            <a:rect l="l" t="t" r="r" b="b"/>
            <a:pathLst>
              <a:path w="9906000" h="1128776">
                <a:moveTo>
                  <a:pt x="0" y="0"/>
                </a:moveTo>
                <a:lnTo>
                  <a:pt x="0" y="801877"/>
                </a:lnTo>
                <a:lnTo>
                  <a:pt x="44018" y="809048"/>
                </a:lnTo>
                <a:lnTo>
                  <a:pt x="84978" y="817151"/>
                </a:lnTo>
                <a:lnTo>
                  <a:pt x="123033" y="826194"/>
                </a:lnTo>
                <a:lnTo>
                  <a:pt x="158341" y="836180"/>
                </a:lnTo>
                <a:lnTo>
                  <a:pt x="191055" y="847115"/>
                </a:lnTo>
                <a:lnTo>
                  <a:pt x="221332" y="859006"/>
                </a:lnTo>
                <a:lnTo>
                  <a:pt x="249326" y="871857"/>
                </a:lnTo>
                <a:lnTo>
                  <a:pt x="275193" y="885673"/>
                </a:lnTo>
                <a:lnTo>
                  <a:pt x="299089" y="900461"/>
                </a:lnTo>
                <a:lnTo>
                  <a:pt x="321168" y="916225"/>
                </a:lnTo>
                <a:lnTo>
                  <a:pt x="341587" y="932971"/>
                </a:lnTo>
                <a:lnTo>
                  <a:pt x="360500" y="950705"/>
                </a:lnTo>
                <a:lnTo>
                  <a:pt x="378063" y="969432"/>
                </a:lnTo>
                <a:lnTo>
                  <a:pt x="394431" y="989157"/>
                </a:lnTo>
                <a:lnTo>
                  <a:pt x="409760" y="1009886"/>
                </a:lnTo>
                <a:lnTo>
                  <a:pt x="424204" y="1031624"/>
                </a:lnTo>
                <a:lnTo>
                  <a:pt x="437920" y="1054376"/>
                </a:lnTo>
                <a:lnTo>
                  <a:pt x="451063" y="1078149"/>
                </a:lnTo>
                <a:lnTo>
                  <a:pt x="463787" y="1102947"/>
                </a:lnTo>
                <a:lnTo>
                  <a:pt x="476250" y="1128776"/>
                </a:lnTo>
                <a:lnTo>
                  <a:pt x="492137" y="1105914"/>
                </a:lnTo>
                <a:lnTo>
                  <a:pt x="507125" y="1083119"/>
                </a:lnTo>
                <a:lnTo>
                  <a:pt x="521491" y="1060491"/>
                </a:lnTo>
                <a:lnTo>
                  <a:pt x="535515" y="1038132"/>
                </a:lnTo>
                <a:lnTo>
                  <a:pt x="549474" y="1016144"/>
                </a:lnTo>
                <a:lnTo>
                  <a:pt x="578314" y="973690"/>
                </a:lnTo>
                <a:lnTo>
                  <a:pt x="610240" y="933941"/>
                </a:lnTo>
                <a:lnTo>
                  <a:pt x="647482" y="897713"/>
                </a:lnTo>
                <a:lnTo>
                  <a:pt x="692267" y="865821"/>
                </a:lnTo>
                <a:lnTo>
                  <a:pt x="746824" y="839079"/>
                </a:lnTo>
                <a:lnTo>
                  <a:pt x="813383" y="818301"/>
                </a:lnTo>
                <a:lnTo>
                  <a:pt x="851860" y="810403"/>
                </a:lnTo>
                <a:lnTo>
                  <a:pt x="894172" y="804302"/>
                </a:lnTo>
                <a:lnTo>
                  <a:pt x="940600" y="800100"/>
                </a:lnTo>
                <a:lnTo>
                  <a:pt x="9467850" y="800100"/>
                </a:lnTo>
                <a:lnTo>
                  <a:pt x="9502265" y="799084"/>
                </a:lnTo>
                <a:lnTo>
                  <a:pt x="9535266" y="795633"/>
                </a:lnTo>
                <a:lnTo>
                  <a:pt x="9566869" y="789889"/>
                </a:lnTo>
                <a:lnTo>
                  <a:pt x="9597091" y="781988"/>
                </a:lnTo>
                <a:lnTo>
                  <a:pt x="9625947" y="772072"/>
                </a:lnTo>
                <a:lnTo>
                  <a:pt x="9653453" y="760280"/>
                </a:lnTo>
                <a:lnTo>
                  <a:pt x="9679627" y="746750"/>
                </a:lnTo>
                <a:lnTo>
                  <a:pt x="9704484" y="731623"/>
                </a:lnTo>
                <a:lnTo>
                  <a:pt x="9728041" y="715038"/>
                </a:lnTo>
                <a:lnTo>
                  <a:pt x="9750313" y="697134"/>
                </a:lnTo>
                <a:lnTo>
                  <a:pt x="9771318" y="678051"/>
                </a:lnTo>
                <a:lnTo>
                  <a:pt x="9791072" y="657929"/>
                </a:lnTo>
                <a:lnTo>
                  <a:pt x="9809590" y="636906"/>
                </a:lnTo>
                <a:lnTo>
                  <a:pt x="9826889" y="615122"/>
                </a:lnTo>
                <a:lnTo>
                  <a:pt x="9842986" y="592716"/>
                </a:lnTo>
                <a:lnTo>
                  <a:pt x="9857896" y="569829"/>
                </a:lnTo>
                <a:lnTo>
                  <a:pt x="9871636" y="546599"/>
                </a:lnTo>
                <a:lnTo>
                  <a:pt x="9895672" y="499670"/>
                </a:lnTo>
                <a:lnTo>
                  <a:pt x="9906000" y="476250"/>
                </a:lnTo>
                <a:lnTo>
                  <a:pt x="9906000" y="0"/>
                </a:lnTo>
                <a:lnTo>
                  <a:pt x="0" y="0"/>
                </a:lnTo>
                <a:close/>
              </a:path>
            </a:pathLst>
          </a:custGeom>
          <a:solidFill>
            <a:srgbClr val="FFFFFF"/>
          </a:solidFill>
        </p:spPr>
        <p:txBody>
          <a:bodyPr wrap="square" lIns="0" tIns="0" rIns="0" bIns="0" rtlCol="0">
            <a:noAutofit/>
          </a:bodyPr>
          <a:lstStyle/>
          <a:p>
            <a:endParaRPr/>
          </a:p>
        </p:txBody>
      </p:sp>
      <p:sp>
        <p:nvSpPr>
          <p:cNvPr id="30" name="Title 29"/>
          <p:cNvSpPr>
            <a:spLocks noGrp="1"/>
          </p:cNvSpPr>
          <p:nvPr>
            <p:ph type="title"/>
          </p:nvPr>
        </p:nvSpPr>
        <p:spPr/>
        <p:txBody>
          <a:bodyPr/>
          <a:lstStyle/>
          <a:p>
            <a:r>
              <a:rPr lang="en-US" dirty="0"/>
              <a:t>Introduction about Teradata </a:t>
            </a:r>
            <a:r>
              <a:rPr lang="en-US" dirty="0" smtClean="0"/>
              <a:t>Utility</a:t>
            </a:r>
            <a:endParaRPr lang="en-US" dirty="0"/>
          </a:p>
        </p:txBody>
      </p:sp>
      <p:sp>
        <p:nvSpPr>
          <p:cNvPr id="31" name="Content Placeholder 30"/>
          <p:cNvSpPr>
            <a:spLocks noGrp="1"/>
          </p:cNvSpPr>
          <p:nvPr>
            <p:ph idx="1"/>
          </p:nvPr>
        </p:nvSpPr>
        <p:spPr/>
        <p:txBody>
          <a:bodyPr/>
          <a:lstStyle/>
          <a:p>
            <a:r>
              <a:rPr lang="en-US" dirty="0"/>
              <a:t>What is the need of Teradata utilities in Data ware </a:t>
            </a:r>
            <a:r>
              <a:rPr lang="en-US" dirty="0" smtClean="0"/>
              <a:t>house.</a:t>
            </a:r>
          </a:p>
          <a:p>
            <a:pPr lvl="1"/>
            <a:r>
              <a:rPr lang="en-US" sz="2000" dirty="0">
                <a:solidFill>
                  <a:srgbClr val="253046"/>
                </a:solidFill>
                <a:cs typeface="Arial"/>
              </a:rPr>
              <a:t>Qui</a:t>
            </a:r>
            <a:r>
              <a:rPr lang="en-US" sz="2000" spc="4" dirty="0">
                <a:solidFill>
                  <a:srgbClr val="253046"/>
                </a:solidFill>
                <a:cs typeface="Arial"/>
              </a:rPr>
              <a:t>c</a:t>
            </a:r>
            <a:r>
              <a:rPr lang="en-US" sz="2000" dirty="0">
                <a:solidFill>
                  <a:srgbClr val="253046"/>
                </a:solidFill>
                <a:cs typeface="Arial"/>
              </a:rPr>
              <a:t>k</a:t>
            </a:r>
            <a:r>
              <a:rPr lang="en-US" sz="2000" spc="-34" dirty="0">
                <a:solidFill>
                  <a:srgbClr val="253046"/>
                </a:solidFill>
                <a:cs typeface="Arial"/>
              </a:rPr>
              <a:t> </a:t>
            </a:r>
            <a:r>
              <a:rPr lang="en-US" sz="2000" dirty="0">
                <a:solidFill>
                  <a:srgbClr val="253046"/>
                </a:solidFill>
                <a:cs typeface="Arial"/>
              </a:rPr>
              <a:t>a</a:t>
            </a:r>
            <a:r>
              <a:rPr lang="en-US" sz="2000" spc="4" dirty="0">
                <a:solidFill>
                  <a:srgbClr val="253046"/>
                </a:solidFill>
                <a:cs typeface="Arial"/>
              </a:rPr>
              <a:t>cc</a:t>
            </a:r>
            <a:r>
              <a:rPr lang="en-US" sz="2000" dirty="0">
                <a:solidFill>
                  <a:srgbClr val="253046"/>
                </a:solidFill>
                <a:cs typeface="Arial"/>
              </a:rPr>
              <a:t>e</a:t>
            </a:r>
            <a:r>
              <a:rPr lang="en-US" sz="2000" spc="4" dirty="0">
                <a:solidFill>
                  <a:srgbClr val="253046"/>
                </a:solidFill>
                <a:cs typeface="Arial"/>
              </a:rPr>
              <a:t>s</a:t>
            </a:r>
            <a:r>
              <a:rPr lang="en-US" sz="2000" dirty="0">
                <a:solidFill>
                  <a:srgbClr val="253046"/>
                </a:solidFill>
                <a:cs typeface="Arial"/>
              </a:rPr>
              <a:t>s</a:t>
            </a:r>
            <a:r>
              <a:rPr lang="en-US" sz="2000" spc="-34" dirty="0">
                <a:solidFill>
                  <a:srgbClr val="253046"/>
                </a:solidFill>
                <a:cs typeface="Arial"/>
              </a:rPr>
              <a:t> </a:t>
            </a:r>
            <a:r>
              <a:rPr lang="en-US" sz="2000" spc="4" dirty="0">
                <a:solidFill>
                  <a:srgbClr val="253046"/>
                </a:solidFill>
                <a:cs typeface="Arial"/>
              </a:rPr>
              <a:t>t</a:t>
            </a:r>
            <a:r>
              <a:rPr lang="en-US" sz="2000" dirty="0">
                <a:solidFill>
                  <a:srgbClr val="253046"/>
                </a:solidFill>
                <a:cs typeface="Arial"/>
              </a:rPr>
              <a:t>o</a:t>
            </a:r>
            <a:r>
              <a:rPr lang="en-US" sz="2000" spc="-14" dirty="0">
                <a:solidFill>
                  <a:srgbClr val="253046"/>
                </a:solidFill>
                <a:cs typeface="Arial"/>
              </a:rPr>
              <a:t> </a:t>
            </a:r>
            <a:r>
              <a:rPr lang="en-US" sz="2000" dirty="0">
                <a:solidFill>
                  <a:srgbClr val="253046"/>
                </a:solidFill>
                <a:cs typeface="Arial"/>
              </a:rPr>
              <a:t>da</a:t>
            </a:r>
            <a:r>
              <a:rPr lang="en-US" sz="2000" spc="4" dirty="0">
                <a:solidFill>
                  <a:srgbClr val="253046"/>
                </a:solidFill>
                <a:cs typeface="Arial"/>
              </a:rPr>
              <a:t>t</a:t>
            </a:r>
            <a:r>
              <a:rPr lang="en-US" sz="2000" dirty="0">
                <a:solidFill>
                  <a:srgbClr val="253046"/>
                </a:solidFill>
                <a:cs typeface="Arial"/>
              </a:rPr>
              <a:t>a</a:t>
            </a:r>
            <a:r>
              <a:rPr lang="en-US" sz="2000" spc="-14" dirty="0">
                <a:solidFill>
                  <a:srgbClr val="253046"/>
                </a:solidFill>
                <a:cs typeface="Arial"/>
              </a:rPr>
              <a:t> </a:t>
            </a:r>
            <a:r>
              <a:rPr lang="en-US" sz="2000" spc="4" dirty="0">
                <a:solidFill>
                  <a:srgbClr val="253046"/>
                </a:solidFill>
                <a:cs typeface="Arial"/>
              </a:rPr>
              <a:t>f</a:t>
            </a:r>
            <a:r>
              <a:rPr lang="en-US" sz="2000" dirty="0">
                <a:solidFill>
                  <a:srgbClr val="253046"/>
                </a:solidFill>
                <a:cs typeface="Arial"/>
              </a:rPr>
              <a:t>or</a:t>
            </a:r>
            <a:r>
              <a:rPr lang="en-US" sz="2000" spc="-29" dirty="0">
                <a:solidFill>
                  <a:srgbClr val="253046"/>
                </a:solidFill>
                <a:cs typeface="Arial"/>
              </a:rPr>
              <a:t> </a:t>
            </a:r>
            <a:r>
              <a:rPr lang="en-US" sz="2000" spc="-4" dirty="0">
                <a:solidFill>
                  <a:srgbClr val="253046"/>
                </a:solidFill>
                <a:cs typeface="Arial"/>
              </a:rPr>
              <a:t>m</a:t>
            </a:r>
            <a:r>
              <a:rPr lang="en-US" sz="2000" dirty="0">
                <a:solidFill>
                  <a:srgbClr val="253046"/>
                </a:solidFill>
                <a:cs typeface="Arial"/>
              </a:rPr>
              <a:t>ore</a:t>
            </a:r>
            <a:r>
              <a:rPr lang="en-US" sz="2000" spc="-14" dirty="0">
                <a:solidFill>
                  <a:srgbClr val="253046"/>
                </a:solidFill>
                <a:cs typeface="Arial"/>
              </a:rPr>
              <a:t> </a:t>
            </a:r>
            <a:r>
              <a:rPr lang="en-US" sz="2000" spc="4" dirty="0">
                <a:solidFill>
                  <a:srgbClr val="253046"/>
                </a:solidFill>
                <a:cs typeface="Arial"/>
              </a:rPr>
              <a:t>t</a:t>
            </a:r>
            <a:r>
              <a:rPr lang="en-US" sz="2000" dirty="0">
                <a:solidFill>
                  <a:srgbClr val="253046"/>
                </a:solidFill>
                <a:cs typeface="Arial"/>
              </a:rPr>
              <a:t>i</a:t>
            </a:r>
            <a:r>
              <a:rPr lang="en-US" sz="2000" spc="-4" dirty="0">
                <a:solidFill>
                  <a:srgbClr val="253046"/>
                </a:solidFill>
                <a:cs typeface="Arial"/>
              </a:rPr>
              <a:t>m</a:t>
            </a:r>
            <a:r>
              <a:rPr lang="en-US" sz="2000" dirty="0">
                <a:solidFill>
                  <a:srgbClr val="253046"/>
                </a:solidFill>
                <a:cs typeface="Arial"/>
              </a:rPr>
              <a:t>ely</a:t>
            </a:r>
            <a:r>
              <a:rPr lang="en-US" sz="2000" spc="-9" dirty="0">
                <a:solidFill>
                  <a:srgbClr val="253046"/>
                </a:solidFill>
                <a:cs typeface="Arial"/>
              </a:rPr>
              <a:t> </a:t>
            </a:r>
            <a:r>
              <a:rPr lang="en-US" sz="2000" dirty="0">
                <a:solidFill>
                  <a:srgbClr val="253046"/>
                </a:solidFill>
                <a:cs typeface="Arial"/>
              </a:rPr>
              <a:t>de</a:t>
            </a:r>
            <a:r>
              <a:rPr lang="en-US" sz="2000" spc="4" dirty="0">
                <a:solidFill>
                  <a:srgbClr val="253046"/>
                </a:solidFill>
                <a:cs typeface="Arial"/>
              </a:rPr>
              <a:t>c</a:t>
            </a:r>
            <a:r>
              <a:rPr lang="en-US" sz="2000" dirty="0">
                <a:solidFill>
                  <a:srgbClr val="253046"/>
                </a:solidFill>
                <a:cs typeface="Arial"/>
              </a:rPr>
              <a:t>i</a:t>
            </a:r>
            <a:r>
              <a:rPr lang="en-US" sz="2000" spc="4" dirty="0">
                <a:solidFill>
                  <a:srgbClr val="253046"/>
                </a:solidFill>
                <a:cs typeface="Arial"/>
              </a:rPr>
              <a:t>s</a:t>
            </a:r>
            <a:r>
              <a:rPr lang="en-US" sz="2000" dirty="0">
                <a:solidFill>
                  <a:srgbClr val="253046"/>
                </a:solidFill>
                <a:cs typeface="Arial"/>
              </a:rPr>
              <a:t>ion</a:t>
            </a:r>
            <a:r>
              <a:rPr lang="en-US" sz="2000" spc="-39" dirty="0">
                <a:solidFill>
                  <a:srgbClr val="253046"/>
                </a:solidFill>
                <a:cs typeface="Arial"/>
              </a:rPr>
              <a:t> </a:t>
            </a:r>
            <a:r>
              <a:rPr lang="en-US" sz="2000" spc="-4" dirty="0">
                <a:solidFill>
                  <a:srgbClr val="253046"/>
                </a:solidFill>
                <a:cs typeface="Arial"/>
              </a:rPr>
              <a:t>m</a:t>
            </a:r>
            <a:r>
              <a:rPr lang="en-US" sz="2000" dirty="0">
                <a:solidFill>
                  <a:srgbClr val="253046"/>
                </a:solidFill>
                <a:cs typeface="Arial"/>
              </a:rPr>
              <a:t>a</a:t>
            </a:r>
            <a:r>
              <a:rPr lang="en-US" sz="2000" spc="4" dirty="0">
                <a:solidFill>
                  <a:srgbClr val="253046"/>
                </a:solidFill>
                <a:cs typeface="Arial"/>
              </a:rPr>
              <a:t>k</a:t>
            </a:r>
            <a:r>
              <a:rPr lang="en-US" sz="2000" dirty="0">
                <a:solidFill>
                  <a:srgbClr val="253046"/>
                </a:solidFill>
                <a:cs typeface="Arial"/>
              </a:rPr>
              <a:t>ing</a:t>
            </a:r>
            <a:r>
              <a:rPr lang="en-US" sz="2000" dirty="0" smtClean="0">
                <a:solidFill>
                  <a:srgbClr val="253046"/>
                </a:solidFill>
                <a:cs typeface="Arial"/>
              </a:rPr>
              <a:t>.</a:t>
            </a:r>
          </a:p>
          <a:p>
            <a:pPr lvl="1"/>
            <a:r>
              <a:rPr lang="en-US" sz="2000" dirty="0">
                <a:cs typeface="Arial"/>
              </a:rPr>
              <a:t>Solutions for the entire spectrum of load requirements from batch to near real time</a:t>
            </a:r>
            <a:r>
              <a:rPr lang="en-US" sz="2000" dirty="0" smtClean="0">
                <a:cs typeface="Arial"/>
              </a:rPr>
              <a:t>.</a:t>
            </a:r>
          </a:p>
          <a:p>
            <a:pPr lvl="1"/>
            <a:r>
              <a:rPr lang="en-US" sz="2000" dirty="0" smtClean="0">
                <a:cs typeface="Arial"/>
              </a:rPr>
              <a:t>Unmatched </a:t>
            </a:r>
            <a:r>
              <a:rPr lang="en-US" sz="2000" dirty="0">
                <a:cs typeface="Arial"/>
              </a:rPr>
              <a:t>scalability for large volume loads</a:t>
            </a:r>
            <a:r>
              <a:rPr lang="en-US" sz="2000" dirty="0" smtClean="0">
                <a:cs typeface="Arial"/>
              </a:rPr>
              <a:t>.</a:t>
            </a:r>
          </a:p>
          <a:p>
            <a:pPr lvl="1"/>
            <a:r>
              <a:rPr lang="en-US" sz="2000" dirty="0">
                <a:cs typeface="Arial"/>
              </a:rPr>
              <a:t>Fail-proof loads with checkpoint restart capabilities</a:t>
            </a:r>
            <a:r>
              <a:rPr lang="en-US" sz="2000" dirty="0" smtClean="0">
                <a:cs typeface="Arial"/>
              </a:rPr>
              <a:t>.</a:t>
            </a:r>
          </a:p>
          <a:p>
            <a:pPr lvl="1"/>
            <a:r>
              <a:rPr lang="en-US" sz="2000" dirty="0">
                <a:cs typeface="Arial"/>
              </a:rPr>
              <a:t>Proven technology from the data warehouse technology leader</a:t>
            </a:r>
            <a:r>
              <a:rPr lang="en-US" sz="2000" dirty="0" smtClean="0">
                <a:cs typeface="Arial"/>
              </a:rPr>
              <a:t>.</a:t>
            </a:r>
          </a:p>
          <a:p>
            <a:pPr lvl="1"/>
            <a:r>
              <a:rPr lang="en-US" sz="2000" dirty="0">
                <a:cs typeface="Arial"/>
              </a:rPr>
              <a:t>Integration with industry-leading ETL and ELT tools.</a:t>
            </a:r>
          </a:p>
          <a:p>
            <a:pPr lvl="1"/>
            <a:endParaRPr lang="en-US" sz="2000" dirty="0" smtClean="0">
              <a:cs typeface="Arial"/>
            </a:endParaRPr>
          </a:p>
          <a:p>
            <a:pPr lvl="1"/>
            <a:endParaRPr lang="en-US" sz="2000" dirty="0" smtClean="0">
              <a:cs typeface="Arial"/>
            </a:endParaRPr>
          </a:p>
          <a:p>
            <a:pPr lvl="1"/>
            <a:endParaRPr lang="en-US" sz="2000" dirty="0" smtClean="0">
              <a:cs typeface="Arial"/>
            </a:endParaRPr>
          </a:p>
          <a:p>
            <a:pPr lvl="1"/>
            <a:endParaRPr lang="en-US" sz="2000" dirty="0">
              <a:cs typeface="Arial"/>
            </a:endParaRPr>
          </a:p>
          <a:p>
            <a:pPr lvl="1"/>
            <a:endParaRPr lang="en-US" sz="2000" dirty="0" smtClean="0">
              <a:cs typeface="Arial"/>
            </a:endParaRPr>
          </a:p>
          <a:p>
            <a:pPr lvl="1"/>
            <a:endParaRPr lang="en-US" sz="2000" dirty="0" smtClean="0">
              <a:cs typeface="Arial"/>
            </a:endParaRPr>
          </a:p>
          <a:p>
            <a:endParaRPr lang="en-US" dirty="0"/>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24"/>
          <p:cNvSpPr/>
          <p:nvPr/>
        </p:nvSpPr>
        <p:spPr>
          <a:xfrm>
            <a:off x="0" y="0"/>
            <a:ext cx="9906000" cy="1128776"/>
          </a:xfrm>
          <a:custGeom>
            <a:avLst/>
            <a:gdLst/>
            <a:ahLst/>
            <a:cxnLst/>
            <a:rect l="l" t="t" r="r" b="b"/>
            <a:pathLst>
              <a:path w="9906000" h="1128776">
                <a:moveTo>
                  <a:pt x="0" y="0"/>
                </a:moveTo>
                <a:lnTo>
                  <a:pt x="0" y="801877"/>
                </a:lnTo>
                <a:lnTo>
                  <a:pt x="44018" y="809048"/>
                </a:lnTo>
                <a:lnTo>
                  <a:pt x="84978" y="817151"/>
                </a:lnTo>
                <a:lnTo>
                  <a:pt x="123033" y="826194"/>
                </a:lnTo>
                <a:lnTo>
                  <a:pt x="158341" y="836180"/>
                </a:lnTo>
                <a:lnTo>
                  <a:pt x="191055" y="847115"/>
                </a:lnTo>
                <a:lnTo>
                  <a:pt x="221332" y="859006"/>
                </a:lnTo>
                <a:lnTo>
                  <a:pt x="249326" y="871857"/>
                </a:lnTo>
                <a:lnTo>
                  <a:pt x="275193" y="885673"/>
                </a:lnTo>
                <a:lnTo>
                  <a:pt x="299089" y="900461"/>
                </a:lnTo>
                <a:lnTo>
                  <a:pt x="321168" y="916225"/>
                </a:lnTo>
                <a:lnTo>
                  <a:pt x="341587" y="932971"/>
                </a:lnTo>
                <a:lnTo>
                  <a:pt x="360500" y="950705"/>
                </a:lnTo>
                <a:lnTo>
                  <a:pt x="378063" y="969432"/>
                </a:lnTo>
                <a:lnTo>
                  <a:pt x="394431" y="989157"/>
                </a:lnTo>
                <a:lnTo>
                  <a:pt x="409760" y="1009886"/>
                </a:lnTo>
                <a:lnTo>
                  <a:pt x="424204" y="1031624"/>
                </a:lnTo>
                <a:lnTo>
                  <a:pt x="437920" y="1054376"/>
                </a:lnTo>
                <a:lnTo>
                  <a:pt x="451063" y="1078149"/>
                </a:lnTo>
                <a:lnTo>
                  <a:pt x="463787" y="1102947"/>
                </a:lnTo>
                <a:lnTo>
                  <a:pt x="476250" y="1128776"/>
                </a:lnTo>
                <a:lnTo>
                  <a:pt x="492137" y="1105914"/>
                </a:lnTo>
                <a:lnTo>
                  <a:pt x="507125" y="1083119"/>
                </a:lnTo>
                <a:lnTo>
                  <a:pt x="521491" y="1060491"/>
                </a:lnTo>
                <a:lnTo>
                  <a:pt x="535515" y="1038132"/>
                </a:lnTo>
                <a:lnTo>
                  <a:pt x="549474" y="1016144"/>
                </a:lnTo>
                <a:lnTo>
                  <a:pt x="578314" y="973690"/>
                </a:lnTo>
                <a:lnTo>
                  <a:pt x="610240" y="933941"/>
                </a:lnTo>
                <a:lnTo>
                  <a:pt x="647482" y="897713"/>
                </a:lnTo>
                <a:lnTo>
                  <a:pt x="692267" y="865821"/>
                </a:lnTo>
                <a:lnTo>
                  <a:pt x="746824" y="839079"/>
                </a:lnTo>
                <a:lnTo>
                  <a:pt x="813383" y="818301"/>
                </a:lnTo>
                <a:lnTo>
                  <a:pt x="851860" y="810403"/>
                </a:lnTo>
                <a:lnTo>
                  <a:pt x="894172" y="804302"/>
                </a:lnTo>
                <a:lnTo>
                  <a:pt x="940600" y="800100"/>
                </a:lnTo>
                <a:lnTo>
                  <a:pt x="9467850" y="800100"/>
                </a:lnTo>
                <a:lnTo>
                  <a:pt x="9502265" y="799084"/>
                </a:lnTo>
                <a:lnTo>
                  <a:pt x="9535266" y="795633"/>
                </a:lnTo>
                <a:lnTo>
                  <a:pt x="9566869" y="789889"/>
                </a:lnTo>
                <a:lnTo>
                  <a:pt x="9597091" y="781988"/>
                </a:lnTo>
                <a:lnTo>
                  <a:pt x="9625947" y="772072"/>
                </a:lnTo>
                <a:lnTo>
                  <a:pt x="9653453" y="760280"/>
                </a:lnTo>
                <a:lnTo>
                  <a:pt x="9679627" y="746750"/>
                </a:lnTo>
                <a:lnTo>
                  <a:pt x="9704484" y="731623"/>
                </a:lnTo>
                <a:lnTo>
                  <a:pt x="9728041" y="715038"/>
                </a:lnTo>
                <a:lnTo>
                  <a:pt x="9750313" y="697134"/>
                </a:lnTo>
                <a:lnTo>
                  <a:pt x="9771318" y="678051"/>
                </a:lnTo>
                <a:lnTo>
                  <a:pt x="9791072" y="657929"/>
                </a:lnTo>
                <a:lnTo>
                  <a:pt x="9809590" y="636906"/>
                </a:lnTo>
                <a:lnTo>
                  <a:pt x="9826889" y="615122"/>
                </a:lnTo>
                <a:lnTo>
                  <a:pt x="9842986" y="592716"/>
                </a:lnTo>
                <a:lnTo>
                  <a:pt x="9857896" y="569829"/>
                </a:lnTo>
                <a:lnTo>
                  <a:pt x="9871636" y="546599"/>
                </a:lnTo>
                <a:lnTo>
                  <a:pt x="9895672" y="499670"/>
                </a:lnTo>
                <a:lnTo>
                  <a:pt x="9906000" y="476250"/>
                </a:lnTo>
                <a:lnTo>
                  <a:pt x="9906000" y="0"/>
                </a:lnTo>
                <a:lnTo>
                  <a:pt x="0" y="0"/>
                </a:lnTo>
                <a:close/>
              </a:path>
            </a:pathLst>
          </a:custGeom>
          <a:solidFill>
            <a:srgbClr val="FFFFFF"/>
          </a:solidFill>
        </p:spPr>
        <p:txBody>
          <a:bodyPr wrap="square" lIns="0" tIns="0" rIns="0" bIns="0" rtlCol="0">
            <a:noAutofit/>
          </a:bodyPr>
          <a:lstStyle/>
          <a:p>
            <a:endParaRPr/>
          </a:p>
        </p:txBody>
      </p:sp>
      <p:sp>
        <p:nvSpPr>
          <p:cNvPr id="30" name="Title 29"/>
          <p:cNvSpPr>
            <a:spLocks noGrp="1"/>
          </p:cNvSpPr>
          <p:nvPr>
            <p:ph type="title"/>
          </p:nvPr>
        </p:nvSpPr>
        <p:spPr/>
        <p:txBody>
          <a:bodyPr/>
          <a:lstStyle/>
          <a:p>
            <a:r>
              <a:rPr lang="en-US" dirty="0"/>
              <a:t>Introduction about Teradata </a:t>
            </a:r>
            <a:r>
              <a:rPr lang="en-US" dirty="0" smtClean="0"/>
              <a:t>Utility</a:t>
            </a:r>
            <a:endParaRPr lang="en-US" dirty="0"/>
          </a:p>
        </p:txBody>
      </p:sp>
      <p:sp>
        <p:nvSpPr>
          <p:cNvPr id="2" name="Content Placeholder 1"/>
          <p:cNvSpPr>
            <a:spLocks noGrp="1"/>
          </p:cNvSpPr>
          <p:nvPr>
            <p:ph idx="1"/>
          </p:nvPr>
        </p:nvSpPr>
        <p:spPr/>
        <p:txBody>
          <a:bodyPr/>
          <a:lstStyle/>
          <a:p>
            <a:r>
              <a:rPr lang="en-US" dirty="0"/>
              <a:t>Teradata Utilities </a:t>
            </a:r>
            <a:r>
              <a:rPr lang="en-US" dirty="0" smtClean="0"/>
              <a:t>:</a:t>
            </a:r>
          </a:p>
          <a:p>
            <a:pPr lvl="1"/>
            <a:r>
              <a:rPr lang="en-US" dirty="0"/>
              <a:t>BTEQ: Help for Report formatting, Ad hoc query tool, Database administration, Best for small data </a:t>
            </a:r>
            <a:r>
              <a:rPr lang="en-US" dirty="0" smtClean="0"/>
              <a:t>volumes.</a:t>
            </a:r>
          </a:p>
          <a:p>
            <a:pPr lvl="1"/>
            <a:r>
              <a:rPr lang="en-US" dirty="0"/>
              <a:t>Multi Load :High-performance data unload in client format</a:t>
            </a:r>
            <a:r>
              <a:rPr lang="en-US" dirty="0" smtClean="0"/>
              <a:t>.</a:t>
            </a:r>
          </a:p>
          <a:p>
            <a:pPr lvl="1"/>
            <a:r>
              <a:rPr lang="en-US" dirty="0"/>
              <a:t>Fast Load: High-performance initial table load</a:t>
            </a:r>
            <a:r>
              <a:rPr lang="en-US" dirty="0" smtClean="0"/>
              <a:t>.</a:t>
            </a:r>
          </a:p>
          <a:p>
            <a:pPr lvl="1"/>
            <a:r>
              <a:rPr lang="en-US" dirty="0"/>
              <a:t>Multi Load: High-performance maintenance operations applies updates to multiple tables in single pass</a:t>
            </a:r>
            <a:r>
              <a:rPr lang="en-US" dirty="0" smtClean="0"/>
              <a:t>.</a:t>
            </a:r>
          </a:p>
          <a:p>
            <a:pPr lvl="1"/>
            <a:r>
              <a:rPr lang="en-US" dirty="0"/>
              <a:t>Apart from these </a:t>
            </a:r>
            <a:r>
              <a:rPr lang="en-US" dirty="0" err="1"/>
              <a:t>teradata</a:t>
            </a:r>
            <a:r>
              <a:rPr lang="en-US" dirty="0"/>
              <a:t> having other utilities like Teradata Parallel Transporter, </a:t>
            </a:r>
            <a:r>
              <a:rPr lang="en-US" dirty="0" err="1"/>
              <a:t>Tpump</a:t>
            </a:r>
            <a:r>
              <a:rPr lang="en-US" dirty="0"/>
              <a:t> </a:t>
            </a:r>
            <a:r>
              <a:rPr lang="en-US" dirty="0" err="1"/>
              <a:t>e.t.c</a:t>
            </a:r>
            <a:r>
              <a:rPr lang="en-US" dirty="0"/>
              <a:t>.</a:t>
            </a:r>
          </a:p>
          <a:p>
            <a:pPr lvl="1"/>
            <a:endParaRPr lang="en-US" dirty="0" smtClean="0"/>
          </a:p>
          <a:p>
            <a:pPr lvl="1"/>
            <a:endParaRPr lang="en-US" dirty="0" smtClean="0"/>
          </a:p>
          <a:p>
            <a:pPr lvl="1"/>
            <a:endParaRPr lang="en-US" dirty="0" smtClean="0"/>
          </a:p>
          <a:p>
            <a:pPr lvl="1"/>
            <a:endParaRPr lang="en-US" dirty="0" smtClean="0"/>
          </a:p>
          <a:p>
            <a:endParaRPr lang="en-US" dirty="0" smtClean="0"/>
          </a:p>
          <a:p>
            <a:endParaRPr lang="en-US" dirty="0"/>
          </a:p>
        </p:txBody>
      </p:sp>
    </p:spTree>
    <p:extLst>
      <p:ext uri="{BB962C8B-B14F-4D97-AF65-F5344CB8AC3E}">
        <p14:creationId xmlns:p14="http://schemas.microsoft.com/office/powerpoint/2010/main" val="684251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r>
              <a:rPr lang="en-US" dirty="0"/>
              <a:t>Introduction to Fast </a:t>
            </a:r>
            <a:r>
              <a:rPr lang="en-US" dirty="0" smtClean="0"/>
              <a:t>Load</a:t>
            </a:r>
            <a:endParaRPr lang="en-US" dirty="0"/>
          </a:p>
        </p:txBody>
      </p:sp>
      <p:sp>
        <p:nvSpPr>
          <p:cNvPr id="22" name="Content Placeholder 21"/>
          <p:cNvSpPr>
            <a:spLocks noGrp="1"/>
          </p:cNvSpPr>
          <p:nvPr>
            <p:ph idx="1"/>
          </p:nvPr>
        </p:nvSpPr>
        <p:spPr>
          <a:xfrm>
            <a:off x="323392" y="1376049"/>
            <a:ext cx="9582608" cy="4643751"/>
          </a:xfrm>
        </p:spPr>
        <p:txBody>
          <a:bodyPr/>
          <a:lstStyle/>
          <a:p>
            <a:r>
              <a:rPr lang="en-US" dirty="0"/>
              <a:t>Why the Name “Fast” Load</a:t>
            </a:r>
            <a:r>
              <a:rPr lang="en-US" dirty="0" smtClean="0"/>
              <a:t>:</a:t>
            </a:r>
          </a:p>
          <a:p>
            <a:r>
              <a:rPr lang="en-US" dirty="0"/>
              <a:t>Fast Load is known for its high speed in loading the large amounts of data from files to empty</a:t>
            </a:r>
          </a:p>
          <a:p>
            <a:r>
              <a:rPr lang="en-US" dirty="0"/>
              <a:t>Teradata tables .This speed is achieved because it does not use the Transient Journal. Apart from these there are some other logical reasons behind this ,which makes it fast, basically it was developed to load millions of rows into a table.</a:t>
            </a:r>
          </a:p>
          <a:p>
            <a:endParaRPr lang="en-US" dirty="0" smtClean="0"/>
          </a:p>
          <a:p>
            <a:endParaRPr lang="en-US" dirty="0"/>
          </a:p>
        </p:txBody>
      </p:sp>
      <p:sp>
        <p:nvSpPr>
          <p:cNvPr id="23" name="object 20"/>
          <p:cNvSpPr/>
          <p:nvPr/>
        </p:nvSpPr>
        <p:spPr>
          <a:xfrm>
            <a:off x="685800" y="3733800"/>
            <a:ext cx="7406640" cy="2468880"/>
          </a:xfrm>
          <a:prstGeom prst="rect">
            <a:avLst/>
          </a:prstGeom>
          <a:blipFill>
            <a:blip r:embed="rId3" cstate="print"/>
            <a:stretch>
              <a:fillRect/>
            </a:stretch>
          </a:blipFill>
        </p:spPr>
        <p:txBody>
          <a:bodyPr wrap="square" lIns="0" tIns="0" rIns="0" bIns="0" rtlCol="0">
            <a:noAutofit/>
          </a:bodyPr>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object 34"/>
          <p:cNvSpPr/>
          <p:nvPr/>
        </p:nvSpPr>
        <p:spPr>
          <a:xfrm>
            <a:off x="0" y="0"/>
            <a:ext cx="9906000" cy="1128775"/>
          </a:xfrm>
          <a:custGeom>
            <a:avLst/>
            <a:gdLst/>
            <a:ahLst/>
            <a:cxnLst/>
            <a:rect l="l" t="t" r="r" b="b"/>
            <a:pathLst>
              <a:path w="9906000" h="1128775">
                <a:moveTo>
                  <a:pt x="492137" y="1105914"/>
                </a:moveTo>
                <a:lnTo>
                  <a:pt x="507125" y="1083119"/>
                </a:lnTo>
                <a:lnTo>
                  <a:pt x="521491" y="1060491"/>
                </a:lnTo>
                <a:lnTo>
                  <a:pt x="535515" y="1038132"/>
                </a:lnTo>
                <a:lnTo>
                  <a:pt x="549474" y="1016144"/>
                </a:lnTo>
                <a:lnTo>
                  <a:pt x="578314" y="973690"/>
                </a:lnTo>
                <a:lnTo>
                  <a:pt x="610240" y="933941"/>
                </a:lnTo>
                <a:lnTo>
                  <a:pt x="647482" y="897713"/>
                </a:lnTo>
                <a:lnTo>
                  <a:pt x="692267" y="865821"/>
                </a:lnTo>
                <a:lnTo>
                  <a:pt x="746824" y="839079"/>
                </a:lnTo>
                <a:lnTo>
                  <a:pt x="813383" y="818301"/>
                </a:lnTo>
                <a:lnTo>
                  <a:pt x="851860" y="810403"/>
                </a:lnTo>
                <a:lnTo>
                  <a:pt x="894172" y="804302"/>
                </a:lnTo>
                <a:lnTo>
                  <a:pt x="940600" y="800099"/>
                </a:lnTo>
                <a:lnTo>
                  <a:pt x="9467850" y="800099"/>
                </a:lnTo>
                <a:lnTo>
                  <a:pt x="9502265" y="799084"/>
                </a:lnTo>
                <a:lnTo>
                  <a:pt x="9566870" y="789889"/>
                </a:lnTo>
                <a:lnTo>
                  <a:pt x="9625947" y="772072"/>
                </a:lnTo>
                <a:lnTo>
                  <a:pt x="9679627" y="746750"/>
                </a:lnTo>
                <a:lnTo>
                  <a:pt x="9728041" y="715038"/>
                </a:lnTo>
                <a:lnTo>
                  <a:pt x="9771318" y="678051"/>
                </a:lnTo>
                <a:lnTo>
                  <a:pt x="9809590" y="636906"/>
                </a:lnTo>
                <a:lnTo>
                  <a:pt x="9842986" y="592716"/>
                </a:lnTo>
                <a:lnTo>
                  <a:pt x="9871636" y="546599"/>
                </a:lnTo>
                <a:lnTo>
                  <a:pt x="9895672" y="499670"/>
                </a:lnTo>
                <a:lnTo>
                  <a:pt x="9905999" y="476250"/>
                </a:lnTo>
                <a:lnTo>
                  <a:pt x="9905999" y="0"/>
                </a:lnTo>
                <a:lnTo>
                  <a:pt x="0" y="0"/>
                </a:lnTo>
                <a:lnTo>
                  <a:pt x="0" y="801877"/>
                </a:lnTo>
                <a:lnTo>
                  <a:pt x="44018" y="809048"/>
                </a:lnTo>
                <a:lnTo>
                  <a:pt x="84978" y="817151"/>
                </a:lnTo>
                <a:lnTo>
                  <a:pt x="123033" y="826194"/>
                </a:lnTo>
                <a:lnTo>
                  <a:pt x="158341" y="836180"/>
                </a:lnTo>
                <a:lnTo>
                  <a:pt x="191055" y="847115"/>
                </a:lnTo>
                <a:lnTo>
                  <a:pt x="221332" y="859006"/>
                </a:lnTo>
                <a:lnTo>
                  <a:pt x="249326" y="871857"/>
                </a:lnTo>
                <a:lnTo>
                  <a:pt x="275193" y="885673"/>
                </a:lnTo>
                <a:lnTo>
                  <a:pt x="299089" y="900461"/>
                </a:lnTo>
                <a:lnTo>
                  <a:pt x="321168" y="916225"/>
                </a:lnTo>
                <a:lnTo>
                  <a:pt x="341587" y="932971"/>
                </a:lnTo>
                <a:lnTo>
                  <a:pt x="360500" y="950705"/>
                </a:lnTo>
                <a:lnTo>
                  <a:pt x="378063" y="969432"/>
                </a:lnTo>
                <a:lnTo>
                  <a:pt x="394431" y="989157"/>
                </a:lnTo>
                <a:lnTo>
                  <a:pt x="409760" y="1009886"/>
                </a:lnTo>
                <a:lnTo>
                  <a:pt x="424204" y="1031624"/>
                </a:lnTo>
                <a:lnTo>
                  <a:pt x="437920" y="1054376"/>
                </a:lnTo>
                <a:lnTo>
                  <a:pt x="451063" y="1078149"/>
                </a:lnTo>
                <a:lnTo>
                  <a:pt x="463787" y="1102947"/>
                </a:lnTo>
                <a:lnTo>
                  <a:pt x="476250" y="1128775"/>
                </a:lnTo>
                <a:lnTo>
                  <a:pt x="492137" y="1105914"/>
                </a:lnTo>
                <a:close/>
              </a:path>
            </a:pathLst>
          </a:custGeom>
          <a:solidFill>
            <a:srgbClr val="FFFFFF"/>
          </a:solidFill>
        </p:spPr>
        <p:txBody>
          <a:bodyPr wrap="square" lIns="0" tIns="0" rIns="0" bIns="0" rtlCol="0">
            <a:noAutofit/>
          </a:bodyPr>
          <a:lstStyle/>
          <a:p>
            <a:endParaRPr/>
          </a:p>
        </p:txBody>
      </p:sp>
      <p:sp>
        <p:nvSpPr>
          <p:cNvPr id="41" name="Title 40"/>
          <p:cNvSpPr>
            <a:spLocks noGrp="1"/>
          </p:cNvSpPr>
          <p:nvPr>
            <p:ph type="title"/>
          </p:nvPr>
        </p:nvSpPr>
        <p:spPr/>
        <p:txBody>
          <a:bodyPr/>
          <a:lstStyle/>
          <a:p>
            <a:r>
              <a:rPr lang="en-US" dirty="0" smtClean="0"/>
              <a:t>Introduction to Fast Load </a:t>
            </a:r>
            <a:endParaRPr lang="en-US" dirty="0"/>
          </a:p>
        </p:txBody>
      </p:sp>
      <p:sp>
        <p:nvSpPr>
          <p:cNvPr id="43" name="object 18"/>
          <p:cNvSpPr/>
          <p:nvPr/>
        </p:nvSpPr>
        <p:spPr>
          <a:xfrm>
            <a:off x="541527" y="3848979"/>
            <a:ext cx="7329479" cy="178308"/>
          </a:xfrm>
          <a:prstGeom prst="rect">
            <a:avLst/>
          </a:prstGeom>
          <a:solidFill>
            <a:schemeClr val="bg1"/>
          </a:solidFill>
        </p:spPr>
        <p:txBody>
          <a:bodyPr wrap="square" lIns="0" tIns="0" rIns="0" bIns="0" rtlCol="0">
            <a:noAutofit/>
          </a:bodyPr>
          <a:lstStyle/>
          <a:p>
            <a:endParaRPr>
              <a:latin typeface="+mj-lt"/>
            </a:endParaRPr>
          </a:p>
        </p:txBody>
      </p:sp>
      <p:sp>
        <p:nvSpPr>
          <p:cNvPr id="44" name="object 19"/>
          <p:cNvSpPr/>
          <p:nvPr/>
        </p:nvSpPr>
        <p:spPr>
          <a:xfrm>
            <a:off x="541527" y="3437499"/>
            <a:ext cx="7071141" cy="201168"/>
          </a:xfrm>
          <a:prstGeom prst="rect">
            <a:avLst/>
          </a:prstGeom>
          <a:solidFill>
            <a:schemeClr val="bg1"/>
          </a:solidFill>
        </p:spPr>
        <p:txBody>
          <a:bodyPr wrap="square" lIns="0" tIns="0" rIns="0" bIns="0" rtlCol="0">
            <a:noAutofit/>
          </a:bodyPr>
          <a:lstStyle/>
          <a:p>
            <a:endParaRPr>
              <a:latin typeface="+mj-lt"/>
            </a:endParaRPr>
          </a:p>
        </p:txBody>
      </p:sp>
      <p:sp>
        <p:nvSpPr>
          <p:cNvPr id="45" name="object 20"/>
          <p:cNvSpPr/>
          <p:nvPr/>
        </p:nvSpPr>
        <p:spPr>
          <a:xfrm>
            <a:off x="541527" y="3060309"/>
            <a:ext cx="4323158" cy="178308"/>
          </a:xfrm>
          <a:prstGeom prst="rect">
            <a:avLst/>
          </a:prstGeom>
          <a:solidFill>
            <a:schemeClr val="bg1"/>
          </a:solidFill>
        </p:spPr>
        <p:txBody>
          <a:bodyPr wrap="square" lIns="0" tIns="0" rIns="0" bIns="0" rtlCol="0">
            <a:noAutofit/>
          </a:bodyPr>
          <a:lstStyle/>
          <a:p>
            <a:endParaRPr>
              <a:latin typeface="+mj-lt"/>
            </a:endParaRPr>
          </a:p>
        </p:txBody>
      </p:sp>
      <p:sp>
        <p:nvSpPr>
          <p:cNvPr id="46" name="object 21"/>
          <p:cNvSpPr/>
          <p:nvPr/>
        </p:nvSpPr>
        <p:spPr>
          <a:xfrm>
            <a:off x="541527" y="2660258"/>
            <a:ext cx="4631792" cy="178308"/>
          </a:xfrm>
          <a:prstGeom prst="rect">
            <a:avLst/>
          </a:prstGeom>
          <a:solidFill>
            <a:schemeClr val="bg1"/>
          </a:solidFill>
        </p:spPr>
        <p:txBody>
          <a:bodyPr wrap="square" lIns="0" tIns="0" rIns="0" bIns="0" rtlCol="0">
            <a:noAutofit/>
          </a:bodyPr>
          <a:lstStyle/>
          <a:p>
            <a:endParaRPr>
              <a:latin typeface="+mj-lt"/>
            </a:endParaRPr>
          </a:p>
        </p:txBody>
      </p:sp>
      <p:sp>
        <p:nvSpPr>
          <p:cNvPr id="47" name="object 22"/>
          <p:cNvSpPr/>
          <p:nvPr/>
        </p:nvSpPr>
        <p:spPr>
          <a:xfrm>
            <a:off x="541527" y="2248778"/>
            <a:ext cx="7960464" cy="189738"/>
          </a:xfrm>
          <a:prstGeom prst="rect">
            <a:avLst/>
          </a:prstGeom>
          <a:solidFill>
            <a:schemeClr val="bg1"/>
          </a:solidFill>
        </p:spPr>
        <p:txBody>
          <a:bodyPr wrap="square" lIns="0" tIns="0" rIns="0" bIns="0" rtlCol="0">
            <a:noAutofit/>
          </a:bodyPr>
          <a:lstStyle/>
          <a:p>
            <a:endParaRPr>
              <a:latin typeface="+mj-lt"/>
            </a:endParaRPr>
          </a:p>
        </p:txBody>
      </p:sp>
      <p:sp>
        <p:nvSpPr>
          <p:cNvPr id="53" name="object 28"/>
          <p:cNvSpPr/>
          <p:nvPr/>
        </p:nvSpPr>
        <p:spPr>
          <a:xfrm>
            <a:off x="541527" y="1860158"/>
            <a:ext cx="3413260" cy="176022"/>
          </a:xfrm>
          <a:prstGeom prst="rect">
            <a:avLst/>
          </a:prstGeom>
          <a:solidFill>
            <a:schemeClr val="bg1"/>
          </a:solidFill>
        </p:spPr>
        <p:txBody>
          <a:bodyPr wrap="square" lIns="0" tIns="0" rIns="0" bIns="0" rtlCol="0">
            <a:noAutofit/>
          </a:bodyPr>
          <a:lstStyle/>
          <a:p>
            <a:endParaRPr>
              <a:latin typeface="+mj-lt"/>
            </a:endParaRPr>
          </a:p>
        </p:txBody>
      </p:sp>
      <p:sp>
        <p:nvSpPr>
          <p:cNvPr id="55" name="object 12"/>
          <p:cNvSpPr txBox="1"/>
          <p:nvPr/>
        </p:nvSpPr>
        <p:spPr>
          <a:xfrm>
            <a:off x="533400" y="1828800"/>
            <a:ext cx="3457709" cy="213359"/>
          </a:xfrm>
          <a:prstGeom prst="rect">
            <a:avLst/>
          </a:prstGeom>
          <a:solidFill>
            <a:schemeClr val="bg1"/>
          </a:solidFill>
        </p:spPr>
        <p:txBody>
          <a:bodyPr wrap="square" lIns="0" tIns="0" rIns="0" bIns="0" rtlCol="0">
            <a:noAutofit/>
          </a:bodyPr>
          <a:lstStyle/>
          <a:p>
            <a:pPr marL="12700">
              <a:lnSpc>
                <a:spcPts val="1605"/>
              </a:lnSpc>
              <a:spcBef>
                <a:spcPts val="80"/>
              </a:spcBef>
            </a:pPr>
            <a:r>
              <a:rPr sz="1450" spc="0" dirty="0" smtClean="0">
                <a:latin typeface="+mj-lt"/>
                <a:cs typeface="Times New Roman"/>
              </a:rPr>
              <a:t>•</a:t>
            </a:r>
            <a:r>
              <a:rPr sz="1450" spc="-25" dirty="0" smtClean="0">
                <a:latin typeface="+mj-lt"/>
                <a:cs typeface="Times New Roman"/>
              </a:rPr>
              <a:t> </a:t>
            </a:r>
            <a:r>
              <a:rPr sz="1450" spc="0" dirty="0" smtClean="0">
                <a:latin typeface="+mj-lt"/>
                <a:cs typeface="Times New Roman"/>
              </a:rPr>
              <a:t>The </a:t>
            </a:r>
            <a:r>
              <a:rPr sz="1450" spc="-150" dirty="0" smtClean="0">
                <a:latin typeface="+mj-lt"/>
                <a:cs typeface="Times New Roman"/>
              </a:rPr>
              <a:t> </a:t>
            </a:r>
            <a:r>
              <a:rPr sz="1450" spc="0" dirty="0" smtClean="0">
                <a:latin typeface="+mj-lt"/>
                <a:cs typeface="Times New Roman"/>
              </a:rPr>
              <a:t>Target</a:t>
            </a:r>
            <a:r>
              <a:rPr sz="1450" spc="29" dirty="0" smtClean="0">
                <a:latin typeface="+mj-lt"/>
                <a:cs typeface="Times New Roman"/>
              </a:rPr>
              <a:t> </a:t>
            </a:r>
            <a:r>
              <a:rPr sz="1450" spc="0" dirty="0" smtClean="0">
                <a:latin typeface="+mj-lt"/>
                <a:cs typeface="Times New Roman"/>
              </a:rPr>
              <a:t>table</a:t>
            </a:r>
            <a:r>
              <a:rPr sz="1450" spc="-108" dirty="0" smtClean="0">
                <a:latin typeface="+mj-lt"/>
                <a:cs typeface="Times New Roman"/>
              </a:rPr>
              <a:t> </a:t>
            </a:r>
            <a:r>
              <a:rPr sz="1450" spc="0" dirty="0" smtClean="0">
                <a:latin typeface="+mj-lt"/>
                <a:cs typeface="Times New Roman"/>
              </a:rPr>
              <a:t>must</a:t>
            </a:r>
            <a:r>
              <a:rPr sz="1450" spc="79" dirty="0" smtClean="0">
                <a:latin typeface="+mj-lt"/>
                <a:cs typeface="Times New Roman"/>
              </a:rPr>
              <a:t> </a:t>
            </a:r>
            <a:r>
              <a:rPr sz="1450" spc="0" dirty="0" smtClean="0">
                <a:latin typeface="+mj-lt"/>
                <a:cs typeface="Times New Roman"/>
              </a:rPr>
              <a:t>initia.lly</a:t>
            </a:r>
            <a:r>
              <a:rPr sz="1450" spc="104" dirty="0" smtClean="0">
                <a:latin typeface="+mj-lt"/>
                <a:cs typeface="Times New Roman"/>
              </a:rPr>
              <a:t> </a:t>
            </a:r>
            <a:r>
              <a:rPr sz="1450" spc="0" dirty="0" smtClean="0">
                <a:latin typeface="+mj-lt"/>
                <a:cs typeface="Times New Roman"/>
              </a:rPr>
              <a:t>empt</a:t>
            </a:r>
            <a:r>
              <a:rPr sz="1450" spc="-4" dirty="0" smtClean="0">
                <a:latin typeface="+mj-lt"/>
                <a:cs typeface="Times New Roman"/>
              </a:rPr>
              <a:t>y</a:t>
            </a:r>
            <a:r>
              <a:rPr sz="1450" spc="0" dirty="0" smtClean="0">
                <a:latin typeface="+mj-lt"/>
                <a:cs typeface="Times New Roman"/>
              </a:rPr>
              <a:t>.</a:t>
            </a:r>
            <a:endParaRPr sz="1450" dirty="0">
              <a:latin typeface="+mj-lt"/>
              <a:cs typeface="Times New Roman"/>
            </a:endParaRPr>
          </a:p>
        </p:txBody>
      </p:sp>
      <p:sp>
        <p:nvSpPr>
          <p:cNvPr id="56" name="object 11"/>
          <p:cNvSpPr txBox="1"/>
          <p:nvPr/>
        </p:nvSpPr>
        <p:spPr>
          <a:xfrm>
            <a:off x="533400" y="2231136"/>
            <a:ext cx="5846763" cy="213359"/>
          </a:xfrm>
          <a:prstGeom prst="rect">
            <a:avLst/>
          </a:prstGeom>
          <a:solidFill>
            <a:schemeClr val="bg1"/>
          </a:solidFill>
        </p:spPr>
        <p:txBody>
          <a:bodyPr wrap="square" lIns="0" tIns="0" rIns="0" bIns="0" rtlCol="0">
            <a:noAutofit/>
          </a:bodyPr>
          <a:lstStyle/>
          <a:p>
            <a:pPr marL="12700">
              <a:lnSpc>
                <a:spcPts val="1605"/>
              </a:lnSpc>
              <a:spcBef>
                <a:spcPts val="80"/>
              </a:spcBef>
            </a:pPr>
            <a:r>
              <a:rPr sz="1450" spc="0" dirty="0" smtClean="0">
                <a:latin typeface="+mj-lt"/>
                <a:cs typeface="Times New Roman"/>
              </a:rPr>
              <a:t>•</a:t>
            </a:r>
            <a:r>
              <a:rPr sz="1450" spc="-25" dirty="0" smtClean="0">
                <a:latin typeface="+mj-lt"/>
                <a:cs typeface="Times New Roman"/>
              </a:rPr>
              <a:t> </a:t>
            </a:r>
            <a:r>
              <a:rPr sz="1450" spc="0" dirty="0" smtClean="0">
                <a:latin typeface="+mj-lt"/>
                <a:cs typeface="Times New Roman"/>
              </a:rPr>
              <a:t>The</a:t>
            </a:r>
            <a:r>
              <a:rPr sz="1450" spc="119" dirty="0" smtClean="0">
                <a:latin typeface="+mj-lt"/>
                <a:cs typeface="Times New Roman"/>
              </a:rPr>
              <a:t> </a:t>
            </a:r>
            <a:r>
              <a:rPr sz="1450" spc="0" dirty="0" smtClean="0">
                <a:latin typeface="+mj-lt"/>
                <a:cs typeface="Times New Roman"/>
              </a:rPr>
              <a:t>target</a:t>
            </a:r>
            <a:r>
              <a:rPr sz="1450" spc="-10" dirty="0" smtClean="0">
                <a:latin typeface="+mj-lt"/>
                <a:cs typeface="Times New Roman"/>
              </a:rPr>
              <a:t> </a:t>
            </a:r>
            <a:r>
              <a:rPr sz="1450" spc="0" dirty="0" smtClean="0">
                <a:latin typeface="+mj-lt"/>
                <a:cs typeface="Times New Roman"/>
              </a:rPr>
              <a:t>table</a:t>
            </a:r>
            <a:r>
              <a:rPr sz="1450" spc="13" dirty="0" smtClean="0">
                <a:latin typeface="+mj-lt"/>
                <a:cs typeface="Times New Roman"/>
              </a:rPr>
              <a:t> </a:t>
            </a:r>
            <a:r>
              <a:rPr sz="1450" spc="0" dirty="0" smtClean="0">
                <a:latin typeface="+mj-lt"/>
                <a:cs typeface="Times New Roman"/>
              </a:rPr>
              <a:t>can </a:t>
            </a:r>
            <a:r>
              <a:rPr sz="1450" spc="69" dirty="0" smtClean="0">
                <a:latin typeface="+mj-lt"/>
                <a:cs typeface="Times New Roman"/>
              </a:rPr>
              <a:t> </a:t>
            </a:r>
            <a:r>
              <a:rPr sz="1450" spc="0" dirty="0" smtClean="0">
                <a:latin typeface="+mj-lt"/>
                <a:cs typeface="Times New Roman"/>
              </a:rPr>
              <a:t>not</a:t>
            </a:r>
            <a:r>
              <a:rPr sz="1450" spc="29" dirty="0" smtClean="0">
                <a:latin typeface="+mj-lt"/>
                <a:cs typeface="Times New Roman"/>
              </a:rPr>
              <a:t> </a:t>
            </a:r>
            <a:r>
              <a:rPr sz="1450" spc="0" dirty="0" smtClean="0">
                <a:latin typeface="+mj-lt"/>
                <a:cs typeface="Times New Roman"/>
              </a:rPr>
              <a:t>have</a:t>
            </a:r>
            <a:r>
              <a:rPr sz="1450" spc="16" dirty="0" smtClean="0">
                <a:latin typeface="+mj-lt"/>
                <a:cs typeface="Times New Roman"/>
              </a:rPr>
              <a:t> </a:t>
            </a:r>
            <a:r>
              <a:rPr sz="1450" spc="0" dirty="0" smtClean="0">
                <a:latin typeface="+mj-lt"/>
                <a:cs typeface="Times New Roman"/>
              </a:rPr>
              <a:t>Secondary</a:t>
            </a:r>
            <a:r>
              <a:rPr sz="1450" spc="-1" dirty="0" smtClean="0">
                <a:latin typeface="+mj-lt"/>
                <a:cs typeface="Times New Roman"/>
              </a:rPr>
              <a:t> </a:t>
            </a:r>
            <a:r>
              <a:rPr sz="1450" spc="0" dirty="0" smtClean="0">
                <a:latin typeface="+mj-lt"/>
                <a:cs typeface="Times New Roman"/>
              </a:rPr>
              <a:t>lnde</a:t>
            </a:r>
            <a:r>
              <a:rPr sz="1450" spc="-4" dirty="0" smtClean="0">
                <a:latin typeface="+mj-lt"/>
                <a:cs typeface="Times New Roman"/>
              </a:rPr>
              <a:t>x</a:t>
            </a:r>
            <a:r>
              <a:rPr sz="1450" spc="0" dirty="0" smtClean="0">
                <a:latin typeface="+mj-lt"/>
                <a:cs typeface="Times New Roman"/>
              </a:rPr>
              <a:t>es(USI</a:t>
            </a:r>
            <a:r>
              <a:rPr sz="1450" spc="-4" dirty="0" smtClean="0">
                <a:latin typeface="+mj-lt"/>
                <a:cs typeface="Times New Roman"/>
              </a:rPr>
              <a:t>/</a:t>
            </a:r>
            <a:r>
              <a:rPr sz="1450" spc="0" dirty="0" smtClean="0">
                <a:latin typeface="+mj-lt"/>
                <a:cs typeface="Times New Roman"/>
              </a:rPr>
              <a:t>NUSI),join</a:t>
            </a:r>
            <a:endParaRPr sz="1450" dirty="0">
              <a:latin typeface="+mj-lt"/>
              <a:cs typeface="Times New Roman"/>
            </a:endParaRPr>
          </a:p>
        </p:txBody>
      </p:sp>
      <p:sp>
        <p:nvSpPr>
          <p:cNvPr id="57" name="object 10"/>
          <p:cNvSpPr txBox="1"/>
          <p:nvPr/>
        </p:nvSpPr>
        <p:spPr>
          <a:xfrm>
            <a:off x="5980604" y="2231136"/>
            <a:ext cx="2138623" cy="213359"/>
          </a:xfrm>
          <a:prstGeom prst="rect">
            <a:avLst/>
          </a:prstGeom>
          <a:solidFill>
            <a:schemeClr val="bg1"/>
          </a:solidFill>
        </p:spPr>
        <p:txBody>
          <a:bodyPr wrap="square" lIns="0" tIns="0" rIns="0" bIns="0" rtlCol="0">
            <a:noAutofit/>
          </a:bodyPr>
          <a:lstStyle/>
          <a:p>
            <a:pPr marL="12700">
              <a:lnSpc>
                <a:spcPts val="1605"/>
              </a:lnSpc>
              <a:spcBef>
                <a:spcPts val="80"/>
              </a:spcBef>
            </a:pPr>
            <a:r>
              <a:rPr sz="1450" dirty="0" smtClean="0">
                <a:latin typeface="+mj-lt"/>
                <a:cs typeface="Times New Roman"/>
              </a:rPr>
              <a:t>index</a:t>
            </a:r>
            <a:r>
              <a:rPr sz="1450" spc="-4" dirty="0" smtClean="0">
                <a:latin typeface="+mj-lt"/>
                <a:cs typeface="Times New Roman"/>
              </a:rPr>
              <a:t>e</a:t>
            </a:r>
            <a:r>
              <a:rPr sz="1450" spc="0" dirty="0" smtClean="0">
                <a:latin typeface="+mj-lt"/>
                <a:cs typeface="Times New Roman"/>
              </a:rPr>
              <a:t>s, </a:t>
            </a:r>
            <a:r>
              <a:rPr sz="1450" spc="-150" dirty="0" smtClean="0">
                <a:latin typeface="+mj-lt"/>
                <a:cs typeface="Times New Roman"/>
              </a:rPr>
              <a:t> </a:t>
            </a:r>
            <a:r>
              <a:rPr sz="1450" spc="0" dirty="0" smtClean="0">
                <a:latin typeface="+mj-lt"/>
                <a:cs typeface="Times New Roman"/>
              </a:rPr>
              <a:t>or</a:t>
            </a:r>
            <a:r>
              <a:rPr sz="1450" spc="285" dirty="0" smtClean="0">
                <a:latin typeface="+mj-lt"/>
                <a:cs typeface="Times New Roman"/>
              </a:rPr>
              <a:t> </a:t>
            </a:r>
            <a:r>
              <a:rPr sz="1450" spc="0" dirty="0" smtClean="0">
                <a:latin typeface="+mj-lt"/>
                <a:cs typeface="Times New Roman"/>
              </a:rPr>
              <a:t>Has</a:t>
            </a:r>
            <a:r>
              <a:rPr sz="1450" spc="296" dirty="0" smtClean="0">
                <a:latin typeface="+mj-lt"/>
                <a:cs typeface="Times New Roman"/>
              </a:rPr>
              <a:t> </a:t>
            </a:r>
            <a:r>
              <a:rPr sz="1450" spc="0" dirty="0" smtClean="0">
                <a:latin typeface="+mj-lt"/>
                <a:cs typeface="Times New Roman"/>
              </a:rPr>
              <a:t>Indexes</a:t>
            </a:r>
            <a:endParaRPr sz="1450" dirty="0">
              <a:latin typeface="+mj-lt"/>
              <a:cs typeface="Times New Roman"/>
            </a:endParaRPr>
          </a:p>
        </p:txBody>
      </p:sp>
      <p:sp>
        <p:nvSpPr>
          <p:cNvPr id="58" name="object 9"/>
          <p:cNvSpPr txBox="1"/>
          <p:nvPr/>
        </p:nvSpPr>
        <p:spPr>
          <a:xfrm>
            <a:off x="533400" y="2628900"/>
            <a:ext cx="4676241" cy="213359"/>
          </a:xfrm>
          <a:prstGeom prst="rect">
            <a:avLst/>
          </a:prstGeom>
          <a:solidFill>
            <a:schemeClr val="bg1"/>
          </a:solidFill>
        </p:spPr>
        <p:txBody>
          <a:bodyPr wrap="square" lIns="0" tIns="0" rIns="0" bIns="0" rtlCol="0">
            <a:noAutofit/>
          </a:bodyPr>
          <a:lstStyle/>
          <a:p>
            <a:pPr marL="12700">
              <a:lnSpc>
                <a:spcPts val="1605"/>
              </a:lnSpc>
              <a:spcBef>
                <a:spcPts val="80"/>
              </a:spcBef>
            </a:pPr>
            <a:r>
              <a:rPr sz="1450" dirty="0" smtClean="0">
                <a:latin typeface="+mj-lt"/>
                <a:cs typeface="Times New Roman"/>
              </a:rPr>
              <a:t>•</a:t>
            </a:r>
            <a:r>
              <a:rPr sz="1450" spc="-184" dirty="0" smtClean="0">
                <a:latin typeface="+mj-lt"/>
                <a:cs typeface="Times New Roman"/>
              </a:rPr>
              <a:t> </a:t>
            </a:r>
            <a:r>
              <a:rPr sz="1450" spc="0" dirty="0" smtClean="0">
                <a:latin typeface="+mj-lt"/>
                <a:cs typeface="Times New Roman"/>
              </a:rPr>
              <a:t>Referential</a:t>
            </a:r>
            <a:r>
              <a:rPr sz="1450" spc="29" dirty="0" smtClean="0">
                <a:latin typeface="+mj-lt"/>
                <a:cs typeface="Times New Roman"/>
              </a:rPr>
              <a:t> </a:t>
            </a:r>
            <a:r>
              <a:rPr sz="1450" spc="0" dirty="0" smtClean="0">
                <a:latin typeface="+mj-lt"/>
                <a:cs typeface="Times New Roman"/>
              </a:rPr>
              <a:t>lnteg·rity</a:t>
            </a:r>
            <a:r>
              <a:rPr sz="1450" spc="29" dirty="0" smtClean="0">
                <a:latin typeface="+mj-lt"/>
                <a:cs typeface="Times New Roman"/>
              </a:rPr>
              <a:t> </a:t>
            </a:r>
            <a:r>
              <a:rPr sz="1450" spc="0" dirty="0" smtClean="0">
                <a:latin typeface="+mj-lt"/>
                <a:cs typeface="Times New Roman"/>
              </a:rPr>
              <a:t>constraints</a:t>
            </a:r>
            <a:r>
              <a:rPr sz="1450" spc="61" dirty="0" smtClean="0">
                <a:latin typeface="+mj-lt"/>
                <a:cs typeface="Times New Roman"/>
              </a:rPr>
              <a:t> </a:t>
            </a:r>
            <a:r>
              <a:rPr sz="1450" spc="0" dirty="0" smtClean="0">
                <a:latin typeface="+mj-lt"/>
                <a:cs typeface="Times New Roman"/>
              </a:rPr>
              <a:t>are </a:t>
            </a:r>
            <a:r>
              <a:rPr sz="1450" spc="50" dirty="0" smtClean="0">
                <a:latin typeface="+mj-lt"/>
                <a:cs typeface="Times New Roman"/>
              </a:rPr>
              <a:t> </a:t>
            </a:r>
            <a:r>
              <a:rPr sz="1250" spc="0" dirty="0" smtClean="0">
                <a:latin typeface="+mj-lt"/>
                <a:cs typeface="Arial"/>
              </a:rPr>
              <a:t>not</a:t>
            </a:r>
            <a:r>
              <a:rPr sz="1250" spc="-59" dirty="0" smtClean="0">
                <a:latin typeface="+mj-lt"/>
                <a:cs typeface="Arial"/>
              </a:rPr>
              <a:t> </a:t>
            </a:r>
            <a:r>
              <a:rPr sz="1450" spc="0" dirty="0" smtClean="0">
                <a:latin typeface="+mj-lt"/>
                <a:cs typeface="Times New Roman"/>
              </a:rPr>
              <a:t>supported.</a:t>
            </a:r>
            <a:endParaRPr sz="1450">
              <a:latin typeface="+mj-lt"/>
              <a:cs typeface="Times New Roman"/>
            </a:endParaRPr>
          </a:p>
        </p:txBody>
      </p:sp>
      <p:sp>
        <p:nvSpPr>
          <p:cNvPr id="59" name="object 8"/>
          <p:cNvSpPr txBox="1"/>
          <p:nvPr/>
        </p:nvSpPr>
        <p:spPr>
          <a:xfrm>
            <a:off x="533400" y="3031236"/>
            <a:ext cx="4367607" cy="213360"/>
          </a:xfrm>
          <a:prstGeom prst="rect">
            <a:avLst/>
          </a:prstGeom>
          <a:solidFill>
            <a:schemeClr val="bg1"/>
          </a:solidFill>
        </p:spPr>
        <p:txBody>
          <a:bodyPr wrap="square" lIns="0" tIns="0" rIns="0" bIns="0" rtlCol="0">
            <a:noAutofit/>
          </a:bodyPr>
          <a:lstStyle/>
          <a:p>
            <a:pPr marL="12700">
              <a:lnSpc>
                <a:spcPts val="1605"/>
              </a:lnSpc>
              <a:spcBef>
                <a:spcPts val="80"/>
              </a:spcBef>
            </a:pPr>
            <a:r>
              <a:rPr sz="1450" spc="0" dirty="0" smtClean="0">
                <a:latin typeface="+mj-lt"/>
                <a:cs typeface="Times New Roman"/>
              </a:rPr>
              <a:t>•</a:t>
            </a:r>
            <a:r>
              <a:rPr sz="1450" spc="-25" dirty="0" smtClean="0">
                <a:latin typeface="+mj-lt"/>
                <a:cs typeface="Times New Roman"/>
              </a:rPr>
              <a:t> </a:t>
            </a:r>
            <a:r>
              <a:rPr sz="1450" spc="0" dirty="0" smtClean="0">
                <a:latin typeface="+mj-lt"/>
                <a:cs typeface="Times New Roman"/>
              </a:rPr>
              <a:t>The</a:t>
            </a:r>
            <a:r>
              <a:rPr sz="1450" spc="119" dirty="0" smtClean="0">
                <a:latin typeface="+mj-lt"/>
                <a:cs typeface="Times New Roman"/>
              </a:rPr>
              <a:t> </a:t>
            </a:r>
            <a:r>
              <a:rPr sz="1450" spc="0" dirty="0" smtClean="0">
                <a:latin typeface="+mj-lt"/>
                <a:cs typeface="Times New Roman"/>
              </a:rPr>
              <a:t>target</a:t>
            </a:r>
            <a:r>
              <a:rPr sz="1450" spc="-48" dirty="0" smtClean="0">
                <a:latin typeface="+mj-lt"/>
                <a:cs typeface="Times New Roman"/>
              </a:rPr>
              <a:t> </a:t>
            </a:r>
            <a:r>
              <a:rPr sz="1450" spc="0" dirty="0" smtClean="0">
                <a:latin typeface="+mj-lt"/>
                <a:cs typeface="Times New Roman"/>
              </a:rPr>
              <a:t>tab.le</a:t>
            </a:r>
            <a:r>
              <a:rPr sz="1450" spc="119" dirty="0" smtClean="0">
                <a:latin typeface="+mj-lt"/>
                <a:cs typeface="Times New Roman"/>
              </a:rPr>
              <a:t> </a:t>
            </a:r>
            <a:r>
              <a:rPr sz="1450" spc="0" dirty="0" smtClean="0">
                <a:latin typeface="+mj-lt"/>
                <a:cs typeface="Times New Roman"/>
              </a:rPr>
              <a:t>can </a:t>
            </a:r>
            <a:r>
              <a:rPr sz="1450" spc="69" dirty="0" smtClean="0">
                <a:latin typeface="+mj-lt"/>
                <a:cs typeface="Times New Roman"/>
              </a:rPr>
              <a:t> </a:t>
            </a:r>
            <a:r>
              <a:rPr sz="1450" spc="0" dirty="0" smtClean="0">
                <a:latin typeface="+mj-lt"/>
                <a:cs typeface="Times New Roman"/>
              </a:rPr>
              <a:t>not</a:t>
            </a:r>
            <a:r>
              <a:rPr sz="1450" spc="29" dirty="0" smtClean="0">
                <a:latin typeface="+mj-lt"/>
                <a:cs typeface="Times New Roman"/>
              </a:rPr>
              <a:t> </a:t>
            </a:r>
            <a:r>
              <a:rPr sz="1450" spc="0" dirty="0" smtClean="0">
                <a:latin typeface="+mj-lt"/>
                <a:cs typeface="Times New Roman"/>
              </a:rPr>
              <a:t>have</a:t>
            </a:r>
            <a:r>
              <a:rPr sz="1450" spc="44" dirty="0" smtClean="0">
                <a:latin typeface="+mj-lt"/>
                <a:cs typeface="Times New Roman"/>
              </a:rPr>
              <a:t> </a:t>
            </a:r>
            <a:r>
              <a:rPr sz="1450" spc="0" dirty="0" smtClean="0">
                <a:latin typeface="+mj-lt"/>
                <a:cs typeface="Times New Roman"/>
              </a:rPr>
              <a:t>Enabled</a:t>
            </a:r>
            <a:r>
              <a:rPr sz="1450" spc="104" dirty="0" smtClean="0">
                <a:latin typeface="+mj-lt"/>
                <a:cs typeface="Times New Roman"/>
              </a:rPr>
              <a:t> </a:t>
            </a:r>
            <a:r>
              <a:rPr sz="1450" spc="0" dirty="0" smtClean="0">
                <a:latin typeface="+mj-lt"/>
                <a:cs typeface="Times New Roman"/>
              </a:rPr>
              <a:t>Triggers.</a:t>
            </a:r>
            <a:endParaRPr sz="1450" dirty="0">
              <a:latin typeface="+mj-lt"/>
              <a:cs typeface="Times New Roman"/>
            </a:endParaRPr>
          </a:p>
        </p:txBody>
      </p:sp>
      <p:sp>
        <p:nvSpPr>
          <p:cNvPr id="60" name="object 7"/>
          <p:cNvSpPr txBox="1"/>
          <p:nvPr/>
        </p:nvSpPr>
        <p:spPr>
          <a:xfrm>
            <a:off x="533400" y="3419856"/>
            <a:ext cx="7115591" cy="213360"/>
          </a:xfrm>
          <a:prstGeom prst="rect">
            <a:avLst/>
          </a:prstGeom>
          <a:solidFill>
            <a:schemeClr val="bg1"/>
          </a:solidFill>
        </p:spPr>
        <p:txBody>
          <a:bodyPr wrap="square" lIns="0" tIns="0" rIns="0" bIns="0" rtlCol="0">
            <a:noAutofit/>
          </a:bodyPr>
          <a:lstStyle/>
          <a:p>
            <a:pPr marL="12700">
              <a:lnSpc>
                <a:spcPts val="1605"/>
              </a:lnSpc>
              <a:spcBef>
                <a:spcPts val="80"/>
              </a:spcBef>
            </a:pPr>
            <a:r>
              <a:rPr sz="1300" dirty="0" smtClean="0">
                <a:latin typeface="+mj-lt"/>
                <a:cs typeface="Arial"/>
              </a:rPr>
              <a:t>-Duplicate</a:t>
            </a:r>
            <a:r>
              <a:rPr sz="1300" spc="109" dirty="0" smtClean="0">
                <a:latin typeface="+mj-lt"/>
                <a:cs typeface="Arial"/>
              </a:rPr>
              <a:t> </a:t>
            </a:r>
            <a:r>
              <a:rPr sz="1450" spc="0" dirty="0" smtClean="0">
                <a:latin typeface="+mj-lt"/>
                <a:cs typeface="Times New Roman"/>
              </a:rPr>
              <a:t>rows</a:t>
            </a:r>
            <a:r>
              <a:rPr sz="1450" spc="69" dirty="0" smtClean="0">
                <a:latin typeface="+mj-lt"/>
                <a:cs typeface="Times New Roman"/>
              </a:rPr>
              <a:t> </a:t>
            </a:r>
            <a:r>
              <a:rPr sz="1450" spc="0" dirty="0" smtClean="0">
                <a:latin typeface="+mj-lt"/>
                <a:cs typeface="Times New Roman"/>
              </a:rPr>
              <a:t>are </a:t>
            </a:r>
            <a:r>
              <a:rPr sz="1450" spc="32" dirty="0" smtClean="0">
                <a:latin typeface="+mj-lt"/>
                <a:cs typeface="Times New Roman"/>
              </a:rPr>
              <a:t> </a:t>
            </a:r>
            <a:r>
              <a:rPr sz="1450" spc="0" dirty="0" smtClean="0">
                <a:latin typeface="+mj-lt"/>
                <a:cs typeface="Times New Roman"/>
              </a:rPr>
              <a:t>not</a:t>
            </a:r>
            <a:r>
              <a:rPr sz="1450" spc="29" dirty="0" smtClean="0">
                <a:latin typeface="+mj-lt"/>
                <a:cs typeface="Times New Roman"/>
              </a:rPr>
              <a:t> </a:t>
            </a:r>
            <a:r>
              <a:rPr sz="1450" spc="0" dirty="0" smtClean="0">
                <a:latin typeface="+mj-lt"/>
                <a:cs typeface="Times New Roman"/>
              </a:rPr>
              <a:t>loaded</a:t>
            </a:r>
            <a:r>
              <a:rPr sz="1450" spc="-80" dirty="0" smtClean="0">
                <a:latin typeface="+mj-lt"/>
                <a:cs typeface="Times New Roman"/>
              </a:rPr>
              <a:t> </a:t>
            </a:r>
            <a:r>
              <a:rPr sz="1450" spc="0" dirty="0" smtClean="0">
                <a:latin typeface="+mj-lt"/>
                <a:cs typeface="Times New Roman"/>
              </a:rPr>
              <a:t>into</a:t>
            </a:r>
            <a:r>
              <a:rPr sz="1450" spc="125" dirty="0" smtClean="0">
                <a:latin typeface="+mj-lt"/>
                <a:cs typeface="Times New Roman"/>
              </a:rPr>
              <a:t> </a:t>
            </a:r>
            <a:r>
              <a:rPr sz="1450" spc="0" dirty="0" smtClean="0">
                <a:latin typeface="+mj-lt"/>
                <a:cs typeface="Times New Roman"/>
              </a:rPr>
              <a:t>target</a:t>
            </a:r>
            <a:r>
              <a:rPr sz="1450" spc="14" dirty="0" smtClean="0">
                <a:latin typeface="+mj-lt"/>
                <a:cs typeface="Times New Roman"/>
              </a:rPr>
              <a:t> </a:t>
            </a:r>
            <a:r>
              <a:rPr sz="1450" spc="0" dirty="0" smtClean="0">
                <a:latin typeface="+mj-lt"/>
                <a:cs typeface="Times New Roman"/>
              </a:rPr>
              <a:t>tpble(even</a:t>
            </a:r>
            <a:r>
              <a:rPr sz="1450" spc="102" dirty="0" smtClean="0">
                <a:latin typeface="+mj-lt"/>
                <a:cs typeface="Times New Roman"/>
              </a:rPr>
              <a:t> </a:t>
            </a:r>
            <a:r>
              <a:rPr sz="1450" spc="0" dirty="0" smtClean="0">
                <a:latin typeface="+mj-lt"/>
                <a:cs typeface="Times New Roman"/>
              </a:rPr>
              <a:t>if</a:t>
            </a:r>
            <a:r>
              <a:rPr sz="1450" spc="-211" dirty="0" smtClean="0">
                <a:latin typeface="+mj-lt"/>
                <a:cs typeface="Times New Roman"/>
              </a:rPr>
              <a:t> </a:t>
            </a:r>
            <a:r>
              <a:rPr sz="1450" spc="0" dirty="0" smtClean="0">
                <a:latin typeface="+mj-lt"/>
                <a:cs typeface="Times New Roman"/>
              </a:rPr>
              <a:t>the</a:t>
            </a:r>
            <a:r>
              <a:rPr sz="1450" spc="108" dirty="0" smtClean="0">
                <a:latin typeface="+mj-lt"/>
                <a:cs typeface="Times New Roman"/>
              </a:rPr>
              <a:t> </a:t>
            </a:r>
            <a:r>
              <a:rPr sz="1450" spc="0" dirty="0" smtClean="0">
                <a:latin typeface="+mj-lt"/>
                <a:cs typeface="Times New Roman"/>
              </a:rPr>
              <a:t>table</a:t>
            </a:r>
            <a:r>
              <a:rPr sz="1450" spc="-10" dirty="0" smtClean="0">
                <a:latin typeface="+mj-lt"/>
                <a:cs typeface="Times New Roman"/>
              </a:rPr>
              <a:t> </a:t>
            </a:r>
            <a:r>
              <a:rPr sz="1450" spc="0" dirty="0" smtClean="0">
                <a:latin typeface="+mj-lt"/>
                <a:cs typeface="Times New Roman"/>
              </a:rPr>
              <a:t>is</a:t>
            </a:r>
            <a:r>
              <a:rPr sz="1450" spc="109" dirty="0" smtClean="0">
                <a:latin typeface="+mj-lt"/>
                <a:cs typeface="Times New Roman"/>
              </a:rPr>
              <a:t> </a:t>
            </a:r>
            <a:r>
              <a:rPr sz="1450" spc="0" dirty="0" smtClean="0">
                <a:latin typeface="+mj-lt"/>
                <a:cs typeface="Times New Roman"/>
              </a:rPr>
              <a:t>MULTISET).</a:t>
            </a:r>
            <a:endParaRPr sz="1450">
              <a:latin typeface="+mj-lt"/>
              <a:cs typeface="Times New Roman"/>
            </a:endParaRPr>
          </a:p>
        </p:txBody>
      </p:sp>
      <p:sp>
        <p:nvSpPr>
          <p:cNvPr id="61" name="object 6"/>
          <p:cNvSpPr txBox="1"/>
          <p:nvPr/>
        </p:nvSpPr>
        <p:spPr>
          <a:xfrm>
            <a:off x="533400" y="3819906"/>
            <a:ext cx="2074573" cy="213360"/>
          </a:xfrm>
          <a:prstGeom prst="rect">
            <a:avLst/>
          </a:prstGeom>
          <a:solidFill>
            <a:schemeClr val="bg1"/>
          </a:solidFill>
        </p:spPr>
        <p:txBody>
          <a:bodyPr wrap="square" lIns="0" tIns="0" rIns="0" bIns="0" rtlCol="0">
            <a:noAutofit/>
          </a:bodyPr>
          <a:lstStyle/>
          <a:p>
            <a:pPr marL="12700">
              <a:lnSpc>
                <a:spcPts val="1605"/>
              </a:lnSpc>
              <a:spcBef>
                <a:spcPts val="80"/>
              </a:spcBef>
            </a:pPr>
            <a:r>
              <a:rPr sz="1450" dirty="0" smtClean="0">
                <a:latin typeface="+mj-lt"/>
                <a:cs typeface="Times New Roman"/>
              </a:rPr>
              <a:t>•</a:t>
            </a:r>
            <a:r>
              <a:rPr sz="1450" spc="-184" dirty="0" smtClean="0">
                <a:latin typeface="+mj-lt"/>
                <a:cs typeface="Times New Roman"/>
              </a:rPr>
              <a:t> </a:t>
            </a:r>
            <a:r>
              <a:rPr sz="1450" spc="0" dirty="0" smtClean="0">
                <a:latin typeface="+mj-lt"/>
                <a:cs typeface="Times New Roman"/>
              </a:rPr>
              <a:t>if</a:t>
            </a:r>
            <a:r>
              <a:rPr sz="1450" spc="-190" dirty="0" smtClean="0">
                <a:latin typeface="+mj-lt"/>
                <a:cs typeface="Times New Roman"/>
              </a:rPr>
              <a:t> </a:t>
            </a:r>
            <a:r>
              <a:rPr sz="1450" spc="0" dirty="0" smtClean="0">
                <a:latin typeface="+mj-lt"/>
                <a:cs typeface="Times New Roman"/>
              </a:rPr>
              <a:t>an</a:t>
            </a:r>
            <a:r>
              <a:rPr sz="1450" spc="322" dirty="0" smtClean="0">
                <a:latin typeface="+mj-lt"/>
                <a:cs typeface="Times New Roman"/>
              </a:rPr>
              <a:t> </a:t>
            </a:r>
            <a:r>
              <a:rPr sz="1450" spc="0" dirty="0" smtClean="0">
                <a:latin typeface="+mj-lt"/>
                <a:cs typeface="Times New Roman"/>
              </a:rPr>
              <a:t>AMP</a:t>
            </a:r>
            <a:r>
              <a:rPr sz="1450" spc="-143" dirty="0" smtClean="0">
                <a:latin typeface="+mj-lt"/>
                <a:cs typeface="Times New Roman"/>
              </a:rPr>
              <a:t> </a:t>
            </a:r>
            <a:r>
              <a:rPr sz="1450" spc="0" dirty="0" smtClean="0">
                <a:latin typeface="+mj-lt"/>
                <a:cs typeface="Times New Roman"/>
              </a:rPr>
              <a:t>goes</a:t>
            </a:r>
            <a:r>
              <a:rPr sz="1450" spc="57" dirty="0" smtClean="0">
                <a:latin typeface="+mj-lt"/>
                <a:cs typeface="Times New Roman"/>
              </a:rPr>
              <a:t> </a:t>
            </a:r>
            <a:r>
              <a:rPr sz="1450" spc="0" dirty="0" smtClean="0">
                <a:latin typeface="+mj-lt"/>
                <a:cs typeface="Times New Roman"/>
              </a:rPr>
              <a:t>down,</a:t>
            </a:r>
            <a:endParaRPr sz="1450">
              <a:latin typeface="+mj-lt"/>
              <a:cs typeface="Times New Roman"/>
            </a:endParaRPr>
          </a:p>
        </p:txBody>
      </p:sp>
      <p:sp>
        <p:nvSpPr>
          <p:cNvPr id="62" name="object 5"/>
          <p:cNvSpPr txBox="1"/>
          <p:nvPr/>
        </p:nvSpPr>
        <p:spPr>
          <a:xfrm>
            <a:off x="2399204" y="3819906"/>
            <a:ext cx="5277505" cy="213360"/>
          </a:xfrm>
          <a:prstGeom prst="rect">
            <a:avLst/>
          </a:prstGeom>
          <a:solidFill>
            <a:schemeClr val="bg1"/>
          </a:solidFill>
        </p:spPr>
        <p:txBody>
          <a:bodyPr wrap="square" lIns="0" tIns="0" rIns="0" bIns="0" rtlCol="0">
            <a:noAutofit/>
          </a:bodyPr>
          <a:lstStyle/>
          <a:p>
            <a:pPr marL="12700">
              <a:lnSpc>
                <a:spcPts val="1605"/>
              </a:lnSpc>
              <a:spcBef>
                <a:spcPts val="80"/>
              </a:spcBef>
            </a:pPr>
            <a:r>
              <a:rPr sz="1450" dirty="0" smtClean="0">
                <a:latin typeface="+mj-lt"/>
                <a:cs typeface="Times New Roman"/>
              </a:rPr>
              <a:t>Fast</a:t>
            </a:r>
            <a:r>
              <a:rPr sz="1450" spc="89" dirty="0" smtClean="0">
                <a:latin typeface="+mj-lt"/>
                <a:cs typeface="Times New Roman"/>
              </a:rPr>
              <a:t>l</a:t>
            </a:r>
            <a:r>
              <a:rPr sz="1450" spc="0" dirty="0" smtClean="0">
                <a:latin typeface="+mj-lt"/>
                <a:cs typeface="Times New Roman"/>
              </a:rPr>
              <a:t>oad</a:t>
            </a:r>
            <a:r>
              <a:rPr sz="1450" spc="14" dirty="0" smtClean="0">
                <a:latin typeface="+mj-lt"/>
                <a:cs typeface="Times New Roman"/>
              </a:rPr>
              <a:t> </a:t>
            </a:r>
            <a:r>
              <a:rPr sz="1450" spc="0" dirty="0" smtClean="0">
                <a:latin typeface="+mj-lt"/>
                <a:cs typeface="Times New Roman"/>
              </a:rPr>
              <a:t>can </a:t>
            </a:r>
            <a:r>
              <a:rPr sz="1450" spc="91" dirty="0" smtClean="0">
                <a:latin typeface="+mj-lt"/>
                <a:cs typeface="Times New Roman"/>
              </a:rPr>
              <a:t> </a:t>
            </a:r>
            <a:r>
              <a:rPr sz="1450" spc="0" dirty="0" smtClean="0">
                <a:latin typeface="+mj-lt"/>
                <a:cs typeface="Times New Roman"/>
              </a:rPr>
              <a:t>not</a:t>
            </a:r>
            <a:r>
              <a:rPr sz="1450" spc="14" dirty="0" smtClean="0">
                <a:latin typeface="+mj-lt"/>
                <a:cs typeface="Times New Roman"/>
              </a:rPr>
              <a:t> </a:t>
            </a:r>
            <a:r>
              <a:rPr sz="1450" spc="0" dirty="0" smtClean="0">
                <a:latin typeface="+mj-lt"/>
                <a:cs typeface="Times New Roman"/>
              </a:rPr>
              <a:t>be</a:t>
            </a:r>
            <a:r>
              <a:rPr sz="1450" spc="57" dirty="0" smtClean="0">
                <a:latin typeface="+mj-lt"/>
                <a:cs typeface="Times New Roman"/>
              </a:rPr>
              <a:t> </a:t>
            </a:r>
            <a:r>
              <a:rPr sz="1450" spc="0" dirty="0" smtClean="0">
                <a:latin typeface="+mj-lt"/>
                <a:cs typeface="Times New Roman"/>
              </a:rPr>
              <a:t>restarted</a:t>
            </a:r>
            <a:r>
              <a:rPr sz="1450" spc="14" dirty="0" smtClean="0">
                <a:latin typeface="+mj-lt"/>
                <a:cs typeface="Times New Roman"/>
              </a:rPr>
              <a:t> </a:t>
            </a:r>
            <a:r>
              <a:rPr sz="1450" spc="0" dirty="0" smtClean="0">
                <a:latin typeface="+mj-lt"/>
                <a:cs typeface="Times New Roman"/>
              </a:rPr>
              <a:t>until</a:t>
            </a:r>
            <a:r>
              <a:rPr sz="1450" spc="119" dirty="0" smtClean="0">
                <a:latin typeface="+mj-lt"/>
                <a:cs typeface="Times New Roman"/>
              </a:rPr>
              <a:t> </a:t>
            </a:r>
            <a:r>
              <a:rPr sz="1450" spc="0" dirty="0" smtClean="0">
                <a:latin typeface="+mj-lt"/>
                <a:cs typeface="Times New Roman"/>
              </a:rPr>
              <a:t>the</a:t>
            </a:r>
            <a:r>
              <a:rPr sz="1450" spc="-149" dirty="0" smtClean="0">
                <a:latin typeface="+mj-lt"/>
                <a:cs typeface="Times New Roman"/>
              </a:rPr>
              <a:t> </a:t>
            </a:r>
            <a:r>
              <a:rPr sz="1450" spc="0" dirty="0" smtClean="0">
                <a:latin typeface="+mj-lt"/>
                <a:cs typeface="Times New Roman"/>
              </a:rPr>
              <a:t>A</a:t>
            </a:r>
            <a:r>
              <a:rPr sz="1450" spc="-76" dirty="0" smtClean="0">
                <a:latin typeface="+mj-lt"/>
                <a:cs typeface="Times New Roman"/>
              </a:rPr>
              <a:t> </a:t>
            </a:r>
            <a:r>
              <a:rPr sz="1450" spc="0" dirty="0" smtClean="0">
                <a:latin typeface="+mj-lt"/>
                <a:cs typeface="Times New Roman"/>
              </a:rPr>
              <a:t>MP</a:t>
            </a:r>
            <a:r>
              <a:rPr sz="1450" spc="244" dirty="0" smtClean="0">
                <a:latin typeface="+mj-lt"/>
                <a:cs typeface="Times New Roman"/>
              </a:rPr>
              <a:t> </a:t>
            </a:r>
            <a:r>
              <a:rPr sz="1450" spc="0" dirty="0" smtClean="0">
                <a:latin typeface="+mj-lt"/>
                <a:cs typeface="Times New Roman"/>
              </a:rPr>
              <a:t>is</a:t>
            </a:r>
            <a:r>
              <a:rPr sz="1450" spc="220" dirty="0" smtClean="0">
                <a:latin typeface="+mj-lt"/>
                <a:cs typeface="Times New Roman"/>
              </a:rPr>
              <a:t> </a:t>
            </a:r>
            <a:r>
              <a:rPr sz="1450" spc="0" dirty="0" smtClean="0">
                <a:latin typeface="+mj-lt"/>
                <a:cs typeface="Times New Roman"/>
              </a:rPr>
              <a:t>back</a:t>
            </a:r>
            <a:r>
              <a:rPr sz="1450" spc="-42" dirty="0" smtClean="0">
                <a:latin typeface="+mj-lt"/>
                <a:cs typeface="Times New Roman"/>
              </a:rPr>
              <a:t> </a:t>
            </a:r>
            <a:r>
              <a:rPr sz="1450" spc="0" dirty="0" smtClean="0">
                <a:latin typeface="+mj-lt"/>
                <a:cs typeface="Times New Roman"/>
              </a:rPr>
              <a:t>online.</a:t>
            </a:r>
            <a:endParaRPr sz="1450" dirty="0">
              <a:latin typeface="+mj-lt"/>
              <a:cs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en-US" dirty="0"/>
              <a:t>Supporting </a:t>
            </a:r>
            <a:r>
              <a:rPr lang="en-US" dirty="0" smtClean="0"/>
              <a:t>Environment</a:t>
            </a:r>
            <a:endParaRPr lang="en-US" dirty="0"/>
          </a:p>
        </p:txBody>
      </p:sp>
      <p:sp>
        <p:nvSpPr>
          <p:cNvPr id="22" name="object 6"/>
          <p:cNvSpPr txBox="1"/>
          <p:nvPr/>
        </p:nvSpPr>
        <p:spPr>
          <a:xfrm>
            <a:off x="420116" y="1600200"/>
            <a:ext cx="6296907" cy="365760"/>
          </a:xfrm>
          <a:prstGeom prst="rect">
            <a:avLst/>
          </a:prstGeom>
        </p:spPr>
        <p:txBody>
          <a:bodyPr wrap="square" lIns="0" tIns="0" rIns="0" bIns="0" rtlCol="0">
            <a:noAutofit/>
          </a:bodyPr>
          <a:lstStyle/>
          <a:p>
            <a:pPr marL="12700">
              <a:lnSpc>
                <a:spcPts val="1230"/>
              </a:lnSpc>
              <a:spcBef>
                <a:spcPts val="61"/>
              </a:spcBef>
            </a:pPr>
            <a:r>
              <a:rPr sz="1400" spc="4" dirty="0" smtClean="0">
                <a:solidFill>
                  <a:srgbClr val="253046"/>
                </a:solidFill>
                <a:cs typeface="Arial"/>
              </a:rPr>
              <a:t>T</a:t>
            </a:r>
            <a:r>
              <a:rPr sz="1400" spc="0" dirty="0" smtClean="0">
                <a:solidFill>
                  <a:srgbClr val="253046"/>
                </a:solidFill>
                <a:cs typeface="Arial"/>
              </a:rPr>
              <a:t>he</a:t>
            </a:r>
            <a:r>
              <a:rPr sz="1400" spc="-34" dirty="0" smtClean="0">
                <a:solidFill>
                  <a:srgbClr val="253046"/>
                </a:solidFill>
                <a:cs typeface="Arial"/>
              </a:rPr>
              <a:t> </a:t>
            </a:r>
            <a:r>
              <a:rPr sz="1400" spc="-4" dirty="0" smtClean="0">
                <a:solidFill>
                  <a:srgbClr val="253046"/>
                </a:solidFill>
                <a:cs typeface="Arial"/>
              </a:rPr>
              <a:t>F</a:t>
            </a:r>
            <a:r>
              <a:rPr sz="1400" spc="0" dirty="0" smtClean="0">
                <a:solidFill>
                  <a:srgbClr val="253046"/>
                </a:solidFill>
                <a:cs typeface="Arial"/>
              </a:rPr>
              <a:t>a</a:t>
            </a:r>
            <a:r>
              <a:rPr sz="1400" spc="-4" dirty="0" smtClean="0">
                <a:solidFill>
                  <a:srgbClr val="253046"/>
                </a:solidFill>
                <a:cs typeface="Arial"/>
              </a:rPr>
              <a:t>s</a:t>
            </a:r>
            <a:r>
              <a:rPr sz="1400" spc="0" dirty="0" smtClean="0">
                <a:solidFill>
                  <a:srgbClr val="253046"/>
                </a:solidFill>
                <a:cs typeface="Arial"/>
              </a:rPr>
              <a:t>t</a:t>
            </a:r>
            <a:r>
              <a:rPr sz="1400" spc="-14" dirty="0" smtClean="0">
                <a:solidFill>
                  <a:srgbClr val="253046"/>
                </a:solidFill>
                <a:cs typeface="Arial"/>
              </a:rPr>
              <a:t> </a:t>
            </a:r>
            <a:r>
              <a:rPr sz="1400" spc="0" dirty="0" smtClean="0">
                <a:solidFill>
                  <a:srgbClr val="253046"/>
                </a:solidFill>
                <a:cs typeface="Arial"/>
              </a:rPr>
              <a:t>L</a:t>
            </a:r>
            <a:r>
              <a:rPr sz="1400" spc="-4" dirty="0" smtClean="0">
                <a:solidFill>
                  <a:srgbClr val="253046"/>
                </a:solidFill>
                <a:cs typeface="Arial"/>
              </a:rPr>
              <a:t>o</a:t>
            </a:r>
            <a:r>
              <a:rPr sz="1400" spc="0" dirty="0" smtClean="0">
                <a:solidFill>
                  <a:srgbClr val="253046"/>
                </a:solidFill>
                <a:cs typeface="Arial"/>
              </a:rPr>
              <a:t>ad ut</a:t>
            </a:r>
            <a:r>
              <a:rPr sz="1400" spc="-4" dirty="0" smtClean="0">
                <a:solidFill>
                  <a:srgbClr val="253046"/>
                </a:solidFill>
                <a:cs typeface="Arial"/>
              </a:rPr>
              <a:t>ili</a:t>
            </a:r>
            <a:r>
              <a:rPr sz="1400" spc="4" dirty="0" smtClean="0">
                <a:solidFill>
                  <a:srgbClr val="253046"/>
                </a:solidFill>
                <a:cs typeface="Arial"/>
              </a:rPr>
              <a:t>t</a:t>
            </a:r>
            <a:r>
              <a:rPr sz="1400" spc="0" dirty="0" smtClean="0">
                <a:solidFill>
                  <a:srgbClr val="253046"/>
                </a:solidFill>
                <a:cs typeface="Arial"/>
              </a:rPr>
              <a:t>y</a:t>
            </a:r>
            <a:r>
              <a:rPr sz="1400" spc="-4" dirty="0" smtClean="0">
                <a:solidFill>
                  <a:srgbClr val="253046"/>
                </a:solidFill>
                <a:cs typeface="Arial"/>
              </a:rPr>
              <a:t> i</a:t>
            </a:r>
            <a:r>
              <a:rPr sz="1400" spc="0" dirty="0" smtClean="0">
                <a:solidFill>
                  <a:srgbClr val="253046"/>
                </a:solidFill>
                <a:cs typeface="Arial"/>
              </a:rPr>
              <a:t>s su</a:t>
            </a:r>
            <a:r>
              <a:rPr sz="1400" spc="-4" dirty="0" smtClean="0">
                <a:solidFill>
                  <a:srgbClr val="253046"/>
                </a:solidFill>
                <a:cs typeface="Arial"/>
              </a:rPr>
              <a:t>p</a:t>
            </a:r>
            <a:r>
              <a:rPr sz="1400" spc="0" dirty="0" smtClean="0">
                <a:solidFill>
                  <a:srgbClr val="253046"/>
                </a:solidFill>
                <a:cs typeface="Arial"/>
              </a:rPr>
              <a:t>p</a:t>
            </a:r>
            <a:r>
              <a:rPr sz="1400" spc="-4" dirty="0" smtClean="0">
                <a:solidFill>
                  <a:srgbClr val="253046"/>
                </a:solidFill>
                <a:cs typeface="Arial"/>
              </a:rPr>
              <a:t>o</a:t>
            </a:r>
            <a:r>
              <a:rPr sz="1400" spc="0" dirty="0" smtClean="0">
                <a:solidFill>
                  <a:srgbClr val="253046"/>
                </a:solidFill>
                <a:cs typeface="Arial"/>
              </a:rPr>
              <a:t>r</a:t>
            </a:r>
            <a:r>
              <a:rPr sz="1400" spc="4" dirty="0" smtClean="0">
                <a:solidFill>
                  <a:srgbClr val="253046"/>
                </a:solidFill>
                <a:cs typeface="Arial"/>
              </a:rPr>
              <a:t>t</a:t>
            </a:r>
            <a:r>
              <a:rPr sz="1400" spc="0" dirty="0" smtClean="0">
                <a:solidFill>
                  <a:srgbClr val="253046"/>
                </a:solidFill>
                <a:cs typeface="Arial"/>
              </a:rPr>
              <a:t>ed</a:t>
            </a:r>
            <a:r>
              <a:rPr sz="1400" spc="-34" dirty="0" smtClean="0">
                <a:solidFill>
                  <a:srgbClr val="253046"/>
                </a:solidFill>
                <a:cs typeface="Arial"/>
              </a:rPr>
              <a:t> </a:t>
            </a:r>
            <a:r>
              <a:rPr sz="1400" spc="0" dirty="0" smtClean="0">
                <a:solidFill>
                  <a:srgbClr val="253046"/>
                </a:solidFill>
                <a:cs typeface="Arial"/>
              </a:rPr>
              <a:t>e</a:t>
            </a:r>
            <a:r>
              <a:rPr sz="1400" spc="-9" dirty="0" smtClean="0">
                <a:solidFill>
                  <a:srgbClr val="253046"/>
                </a:solidFill>
                <a:cs typeface="Arial"/>
              </a:rPr>
              <a:t>i</a:t>
            </a:r>
            <a:r>
              <a:rPr sz="1400" spc="4" dirty="0" smtClean="0">
                <a:solidFill>
                  <a:srgbClr val="253046"/>
                </a:solidFill>
                <a:cs typeface="Arial"/>
              </a:rPr>
              <a:t>t</a:t>
            </a:r>
            <a:r>
              <a:rPr sz="1400" spc="0" dirty="0" smtClean="0">
                <a:solidFill>
                  <a:srgbClr val="253046"/>
                </a:solidFill>
                <a:cs typeface="Arial"/>
              </a:rPr>
              <a:t>h</a:t>
            </a:r>
            <a:r>
              <a:rPr sz="1400" spc="-4" dirty="0" smtClean="0">
                <a:solidFill>
                  <a:srgbClr val="253046"/>
                </a:solidFill>
                <a:cs typeface="Arial"/>
              </a:rPr>
              <a:t>e</a:t>
            </a:r>
            <a:r>
              <a:rPr sz="1400" spc="0" dirty="0" smtClean="0">
                <a:solidFill>
                  <a:srgbClr val="253046"/>
                </a:solidFill>
                <a:cs typeface="Arial"/>
              </a:rPr>
              <a:t>r</a:t>
            </a:r>
            <a:r>
              <a:rPr sz="1400" spc="-14" dirty="0" smtClean="0">
                <a:solidFill>
                  <a:srgbClr val="253046"/>
                </a:solidFill>
                <a:cs typeface="Arial"/>
              </a:rPr>
              <a:t> </a:t>
            </a:r>
            <a:r>
              <a:rPr sz="1400" spc="0" dirty="0" smtClean="0">
                <a:solidFill>
                  <a:srgbClr val="253046"/>
                </a:solidFill>
                <a:cs typeface="Arial"/>
              </a:rPr>
              <a:t>on</a:t>
            </a:r>
            <a:r>
              <a:rPr sz="1400" spc="-9" dirty="0" smtClean="0">
                <a:solidFill>
                  <a:srgbClr val="253046"/>
                </a:solidFill>
                <a:cs typeface="Arial"/>
              </a:rPr>
              <a:t> </a:t>
            </a:r>
            <a:r>
              <a:rPr sz="1400" spc="0" dirty="0" smtClean="0">
                <a:solidFill>
                  <a:srgbClr val="253046"/>
                </a:solidFill>
                <a:cs typeface="Arial"/>
              </a:rPr>
              <a:t>e</a:t>
            </a:r>
            <a:r>
              <a:rPr sz="1400" spc="-9" dirty="0" smtClean="0">
                <a:solidFill>
                  <a:srgbClr val="253046"/>
                </a:solidFill>
                <a:cs typeface="Arial"/>
              </a:rPr>
              <a:t>i</a:t>
            </a:r>
            <a:r>
              <a:rPr sz="1400" spc="4" dirty="0" smtClean="0">
                <a:solidFill>
                  <a:srgbClr val="253046"/>
                </a:solidFill>
                <a:cs typeface="Arial"/>
              </a:rPr>
              <a:t>t</a:t>
            </a:r>
            <a:r>
              <a:rPr sz="1400" spc="0" dirty="0" smtClean="0">
                <a:solidFill>
                  <a:srgbClr val="253046"/>
                </a:solidFill>
                <a:cs typeface="Arial"/>
              </a:rPr>
              <a:t>h</a:t>
            </a:r>
            <a:r>
              <a:rPr sz="1400" spc="-4" dirty="0" smtClean="0">
                <a:solidFill>
                  <a:srgbClr val="253046"/>
                </a:solidFill>
                <a:cs typeface="Arial"/>
              </a:rPr>
              <a:t>e</a:t>
            </a:r>
            <a:r>
              <a:rPr sz="1400" spc="0" dirty="0" smtClean="0">
                <a:solidFill>
                  <a:srgbClr val="253046"/>
                </a:solidFill>
                <a:cs typeface="Arial"/>
              </a:rPr>
              <a:t>r</a:t>
            </a:r>
            <a:r>
              <a:rPr sz="1400" spc="-14" dirty="0" smtClean="0">
                <a:solidFill>
                  <a:srgbClr val="253046"/>
                </a:solidFill>
                <a:cs typeface="Arial"/>
              </a:rPr>
              <a:t> </a:t>
            </a:r>
            <a:r>
              <a:rPr sz="1400" spc="4" dirty="0" smtClean="0">
                <a:solidFill>
                  <a:srgbClr val="253046"/>
                </a:solidFill>
                <a:cs typeface="Arial"/>
              </a:rPr>
              <a:t>t</a:t>
            </a:r>
            <a:r>
              <a:rPr sz="1400" spc="0" dirty="0" smtClean="0">
                <a:solidFill>
                  <a:srgbClr val="253046"/>
                </a:solidFill>
                <a:cs typeface="Arial"/>
              </a:rPr>
              <a:t>he</a:t>
            </a:r>
            <a:r>
              <a:rPr sz="1400" spc="-25" dirty="0" smtClean="0">
                <a:solidFill>
                  <a:srgbClr val="253046"/>
                </a:solidFill>
                <a:cs typeface="Arial"/>
              </a:rPr>
              <a:t> </a:t>
            </a:r>
            <a:r>
              <a:rPr sz="1400" spc="0" dirty="0" smtClean="0">
                <a:solidFill>
                  <a:srgbClr val="253046"/>
                </a:solidFill>
                <a:cs typeface="Arial"/>
              </a:rPr>
              <a:t>ma</a:t>
            </a:r>
            <a:r>
              <a:rPr sz="1400" spc="-4" dirty="0" smtClean="0">
                <a:solidFill>
                  <a:srgbClr val="253046"/>
                </a:solidFill>
                <a:cs typeface="Arial"/>
              </a:rPr>
              <a:t>i</a:t>
            </a:r>
            <a:r>
              <a:rPr sz="1400" spc="0" dirty="0" smtClean="0">
                <a:solidFill>
                  <a:srgbClr val="253046"/>
                </a:solidFill>
                <a:cs typeface="Arial"/>
              </a:rPr>
              <a:t>n</a:t>
            </a:r>
            <a:r>
              <a:rPr sz="1400" spc="9" dirty="0" smtClean="0">
                <a:solidFill>
                  <a:srgbClr val="253046"/>
                </a:solidFill>
                <a:cs typeface="Arial"/>
              </a:rPr>
              <a:t>f</a:t>
            </a:r>
            <a:r>
              <a:rPr sz="1400" spc="0" dirty="0" smtClean="0">
                <a:solidFill>
                  <a:srgbClr val="253046"/>
                </a:solidFill>
                <a:cs typeface="Arial"/>
              </a:rPr>
              <a:t>rame</a:t>
            </a:r>
            <a:r>
              <a:rPr sz="1400" spc="-44" dirty="0" smtClean="0">
                <a:solidFill>
                  <a:srgbClr val="253046"/>
                </a:solidFill>
                <a:cs typeface="Arial"/>
              </a:rPr>
              <a:t> </a:t>
            </a:r>
            <a:r>
              <a:rPr sz="1400" spc="0" dirty="0" smtClean="0">
                <a:solidFill>
                  <a:srgbClr val="253046"/>
                </a:solidFill>
                <a:cs typeface="Arial"/>
              </a:rPr>
              <a:t>or</a:t>
            </a:r>
            <a:r>
              <a:rPr sz="1400" spc="-14" dirty="0" smtClean="0">
                <a:solidFill>
                  <a:srgbClr val="253046"/>
                </a:solidFill>
                <a:cs typeface="Arial"/>
              </a:rPr>
              <a:t> </a:t>
            </a:r>
            <a:r>
              <a:rPr sz="1400" spc="0" dirty="0" smtClean="0">
                <a:solidFill>
                  <a:srgbClr val="253046"/>
                </a:solidFill>
                <a:cs typeface="Arial"/>
              </a:rPr>
              <a:t>on</a:t>
            </a:r>
            <a:r>
              <a:rPr sz="1400" spc="-9" dirty="0" smtClean="0">
                <a:solidFill>
                  <a:srgbClr val="253046"/>
                </a:solidFill>
                <a:cs typeface="Arial"/>
              </a:rPr>
              <a:t> </a:t>
            </a:r>
            <a:r>
              <a:rPr sz="1400" spc="0" dirty="0" smtClean="0">
                <a:solidFill>
                  <a:srgbClr val="253046"/>
                </a:solidFill>
                <a:cs typeface="Arial"/>
              </a:rPr>
              <a:t>n</a:t>
            </a:r>
            <a:r>
              <a:rPr sz="1400" spc="-4" dirty="0" smtClean="0">
                <a:solidFill>
                  <a:srgbClr val="253046"/>
                </a:solidFill>
                <a:cs typeface="Arial"/>
              </a:rPr>
              <a:t>e</a:t>
            </a:r>
            <a:r>
              <a:rPr sz="1400" spc="4" dirty="0" smtClean="0">
                <a:solidFill>
                  <a:srgbClr val="253046"/>
                </a:solidFill>
                <a:cs typeface="Arial"/>
              </a:rPr>
              <a:t>t</a:t>
            </a:r>
            <a:r>
              <a:rPr sz="1400" spc="-19" dirty="0" smtClean="0">
                <a:solidFill>
                  <a:srgbClr val="253046"/>
                </a:solidFill>
                <a:cs typeface="Arial"/>
              </a:rPr>
              <a:t>w</a:t>
            </a:r>
            <a:r>
              <a:rPr sz="1400" spc="0" dirty="0" smtClean="0">
                <a:solidFill>
                  <a:srgbClr val="253046"/>
                </a:solidFill>
                <a:cs typeface="Arial"/>
              </a:rPr>
              <a:t>ork</a:t>
            </a:r>
            <a:r>
              <a:rPr sz="1400" spc="-4" dirty="0" smtClean="0">
                <a:solidFill>
                  <a:srgbClr val="253046"/>
                </a:solidFill>
                <a:cs typeface="Arial"/>
              </a:rPr>
              <a:t> </a:t>
            </a:r>
            <a:r>
              <a:rPr sz="1400" spc="0" dirty="0" smtClean="0">
                <a:solidFill>
                  <a:srgbClr val="253046"/>
                </a:solidFill>
                <a:cs typeface="Arial"/>
              </a:rPr>
              <a:t>at</a:t>
            </a:r>
            <a:r>
              <a:rPr sz="1400" spc="4" dirty="0" smtClean="0">
                <a:solidFill>
                  <a:srgbClr val="253046"/>
                </a:solidFill>
                <a:cs typeface="Arial"/>
              </a:rPr>
              <a:t>t</a:t>
            </a:r>
            <a:r>
              <a:rPr sz="1400" spc="0" dirty="0" smtClean="0">
                <a:solidFill>
                  <a:srgbClr val="253046"/>
                </a:solidFill>
                <a:cs typeface="Arial"/>
              </a:rPr>
              <a:t>a</a:t>
            </a:r>
            <a:r>
              <a:rPr sz="1400" spc="-4" dirty="0" smtClean="0">
                <a:solidFill>
                  <a:srgbClr val="253046"/>
                </a:solidFill>
                <a:cs typeface="Arial"/>
              </a:rPr>
              <a:t>c</a:t>
            </a:r>
            <a:r>
              <a:rPr sz="1400" spc="0" dirty="0" smtClean="0">
                <a:solidFill>
                  <a:srgbClr val="253046"/>
                </a:solidFill>
                <a:cs typeface="Arial"/>
              </a:rPr>
              <a:t>h</a:t>
            </a:r>
            <a:r>
              <a:rPr sz="1400" spc="-4" dirty="0" smtClean="0">
                <a:solidFill>
                  <a:srgbClr val="253046"/>
                </a:solidFill>
                <a:cs typeface="Arial"/>
              </a:rPr>
              <a:t>e</a:t>
            </a:r>
            <a:r>
              <a:rPr sz="1400" spc="0" dirty="0" smtClean="0">
                <a:solidFill>
                  <a:srgbClr val="253046"/>
                </a:solidFill>
                <a:cs typeface="Arial"/>
              </a:rPr>
              <a:t>d</a:t>
            </a:r>
            <a:r>
              <a:rPr sz="1400" spc="-29" dirty="0" smtClean="0">
                <a:solidFill>
                  <a:srgbClr val="253046"/>
                </a:solidFill>
                <a:cs typeface="Arial"/>
              </a:rPr>
              <a:t> </a:t>
            </a:r>
            <a:r>
              <a:rPr sz="1400" spc="0" dirty="0" smtClean="0">
                <a:solidFill>
                  <a:srgbClr val="253046"/>
                </a:solidFill>
                <a:cs typeface="Arial"/>
              </a:rPr>
              <a:t>s</a:t>
            </a:r>
            <a:r>
              <a:rPr sz="1400" spc="-14" dirty="0" smtClean="0">
                <a:solidFill>
                  <a:srgbClr val="253046"/>
                </a:solidFill>
                <a:cs typeface="Arial"/>
              </a:rPr>
              <a:t>y</a:t>
            </a:r>
            <a:r>
              <a:rPr sz="1400" spc="0" dirty="0" smtClean="0">
                <a:solidFill>
                  <a:srgbClr val="253046"/>
                </a:solidFill>
                <a:cs typeface="Arial"/>
              </a:rPr>
              <a:t>stem</a:t>
            </a:r>
            <a:r>
              <a:rPr sz="1400" spc="4" dirty="0" smtClean="0">
                <a:solidFill>
                  <a:srgbClr val="253046"/>
                </a:solidFill>
                <a:cs typeface="Arial"/>
              </a:rPr>
              <a:t>(</a:t>
            </a:r>
            <a:r>
              <a:rPr sz="1400" spc="0" dirty="0" smtClean="0">
                <a:solidFill>
                  <a:srgbClr val="253046"/>
                </a:solidFill>
                <a:cs typeface="Arial"/>
              </a:rPr>
              <a:t>L</a:t>
            </a:r>
            <a:r>
              <a:rPr sz="1400" spc="-9" dirty="0" smtClean="0">
                <a:solidFill>
                  <a:srgbClr val="253046"/>
                </a:solidFill>
                <a:cs typeface="Arial"/>
              </a:rPr>
              <a:t>A</a:t>
            </a:r>
            <a:r>
              <a:rPr sz="1400" spc="-4" dirty="0" smtClean="0">
                <a:solidFill>
                  <a:srgbClr val="253046"/>
                </a:solidFill>
                <a:cs typeface="Arial"/>
              </a:rPr>
              <a:t>N</a:t>
            </a:r>
            <a:r>
              <a:rPr sz="1400" spc="0" dirty="0" smtClean="0">
                <a:solidFill>
                  <a:srgbClr val="253046"/>
                </a:solidFill>
                <a:cs typeface="Arial"/>
              </a:rPr>
              <a:t>)</a:t>
            </a:r>
            <a:endParaRPr sz="1400" dirty="0">
              <a:cs typeface="Arial"/>
            </a:endParaRPr>
          </a:p>
        </p:txBody>
      </p:sp>
      <p:sp>
        <p:nvSpPr>
          <p:cNvPr id="23" name="object 5"/>
          <p:cNvSpPr txBox="1"/>
          <p:nvPr/>
        </p:nvSpPr>
        <p:spPr>
          <a:xfrm>
            <a:off x="307340" y="2149087"/>
            <a:ext cx="7956753" cy="2601113"/>
          </a:xfrm>
          <a:prstGeom prst="rect">
            <a:avLst/>
          </a:prstGeom>
        </p:spPr>
        <p:txBody>
          <a:bodyPr wrap="square" lIns="0" tIns="0" rIns="0" bIns="0" rtlCol="0">
            <a:noAutofit/>
          </a:bodyPr>
          <a:lstStyle/>
          <a:p>
            <a:pPr marL="125475" marR="22859">
              <a:lnSpc>
                <a:spcPts val="1230"/>
              </a:lnSpc>
              <a:spcBef>
                <a:spcPts val="61"/>
              </a:spcBef>
            </a:pPr>
            <a:r>
              <a:rPr sz="1400" spc="9" dirty="0" smtClean="0">
                <a:solidFill>
                  <a:srgbClr val="253046"/>
                </a:solidFill>
                <a:cs typeface="Arial"/>
              </a:rPr>
              <a:t>T</a:t>
            </a:r>
            <a:r>
              <a:rPr sz="1400" spc="0" dirty="0" smtClean="0">
                <a:solidFill>
                  <a:srgbClr val="253046"/>
                </a:solidFill>
                <a:cs typeface="Arial"/>
              </a:rPr>
              <a:t>he</a:t>
            </a:r>
            <a:r>
              <a:rPr sz="1400" spc="-29" dirty="0" smtClean="0">
                <a:solidFill>
                  <a:srgbClr val="253046"/>
                </a:solidFill>
                <a:cs typeface="Arial"/>
              </a:rPr>
              <a:t> </a:t>
            </a:r>
            <a:r>
              <a:rPr sz="1400" spc="0" dirty="0" smtClean="0">
                <a:solidFill>
                  <a:srgbClr val="253046"/>
                </a:solidFill>
                <a:cs typeface="Arial"/>
              </a:rPr>
              <a:t>L</a:t>
            </a:r>
            <a:r>
              <a:rPr sz="1400" spc="-4" dirty="0" smtClean="0">
                <a:solidFill>
                  <a:srgbClr val="253046"/>
                </a:solidFill>
                <a:cs typeface="Arial"/>
              </a:rPr>
              <a:t>A</a:t>
            </a:r>
            <a:r>
              <a:rPr sz="1400" spc="0" dirty="0" smtClean="0">
                <a:solidFill>
                  <a:srgbClr val="253046"/>
                </a:solidFill>
                <a:cs typeface="Arial"/>
              </a:rPr>
              <a:t>N e</a:t>
            </a:r>
            <a:r>
              <a:rPr sz="1400" spc="-4" dirty="0" smtClean="0">
                <a:solidFill>
                  <a:srgbClr val="253046"/>
                </a:solidFill>
                <a:cs typeface="Arial"/>
              </a:rPr>
              <a:t>n</a:t>
            </a:r>
            <a:r>
              <a:rPr sz="1400" spc="-9" dirty="0" smtClean="0">
                <a:solidFill>
                  <a:srgbClr val="253046"/>
                </a:solidFill>
                <a:cs typeface="Arial"/>
              </a:rPr>
              <a:t>v</a:t>
            </a:r>
            <a:r>
              <a:rPr sz="1400" spc="-4" dirty="0" smtClean="0">
                <a:solidFill>
                  <a:srgbClr val="253046"/>
                </a:solidFill>
                <a:cs typeface="Arial"/>
              </a:rPr>
              <a:t>i</a:t>
            </a:r>
            <a:r>
              <a:rPr sz="1400" spc="4" dirty="0" smtClean="0">
                <a:solidFill>
                  <a:srgbClr val="253046"/>
                </a:solidFill>
                <a:cs typeface="Arial"/>
              </a:rPr>
              <a:t>r</a:t>
            </a:r>
            <a:r>
              <a:rPr sz="1400" spc="0" dirty="0" smtClean="0">
                <a:solidFill>
                  <a:srgbClr val="253046"/>
                </a:solidFill>
                <a:cs typeface="Arial"/>
              </a:rPr>
              <a:t>o</a:t>
            </a:r>
            <a:r>
              <a:rPr sz="1400" spc="-4" dirty="0" smtClean="0">
                <a:solidFill>
                  <a:srgbClr val="253046"/>
                </a:solidFill>
                <a:cs typeface="Arial"/>
              </a:rPr>
              <a:t>n</a:t>
            </a:r>
            <a:r>
              <a:rPr sz="1400" spc="4" dirty="0" smtClean="0">
                <a:solidFill>
                  <a:srgbClr val="253046"/>
                </a:solidFill>
                <a:cs typeface="Arial"/>
              </a:rPr>
              <a:t>m</a:t>
            </a:r>
            <a:r>
              <a:rPr sz="1400" spc="0" dirty="0" smtClean="0">
                <a:solidFill>
                  <a:srgbClr val="253046"/>
                </a:solidFill>
                <a:cs typeface="Arial"/>
              </a:rPr>
              <a:t>e</a:t>
            </a:r>
            <a:r>
              <a:rPr sz="1400" spc="-4" dirty="0" smtClean="0">
                <a:solidFill>
                  <a:srgbClr val="253046"/>
                </a:solidFill>
                <a:cs typeface="Arial"/>
              </a:rPr>
              <a:t>n</a:t>
            </a:r>
            <a:r>
              <a:rPr sz="1400" spc="0" dirty="0" smtClean="0">
                <a:solidFill>
                  <a:srgbClr val="253046"/>
                </a:solidFill>
                <a:cs typeface="Arial"/>
              </a:rPr>
              <a:t>t su</a:t>
            </a:r>
            <a:r>
              <a:rPr sz="1400" spc="-4" dirty="0" smtClean="0">
                <a:solidFill>
                  <a:srgbClr val="253046"/>
                </a:solidFill>
                <a:cs typeface="Arial"/>
              </a:rPr>
              <a:t>p</a:t>
            </a:r>
            <a:r>
              <a:rPr sz="1400" spc="0" dirty="0" smtClean="0">
                <a:solidFill>
                  <a:srgbClr val="253046"/>
                </a:solidFill>
                <a:cs typeface="Arial"/>
              </a:rPr>
              <a:t>p</a:t>
            </a:r>
            <a:r>
              <a:rPr sz="1400" spc="-4" dirty="0" smtClean="0">
                <a:solidFill>
                  <a:srgbClr val="253046"/>
                </a:solidFill>
                <a:cs typeface="Arial"/>
              </a:rPr>
              <a:t>o</a:t>
            </a:r>
            <a:r>
              <a:rPr sz="1400" spc="4" dirty="0" smtClean="0">
                <a:solidFill>
                  <a:srgbClr val="253046"/>
                </a:solidFill>
                <a:cs typeface="Arial"/>
              </a:rPr>
              <a:t>rt</a:t>
            </a:r>
            <a:r>
              <a:rPr sz="1400" spc="0" dirty="0" smtClean="0">
                <a:solidFill>
                  <a:srgbClr val="253046"/>
                </a:solidFill>
                <a:cs typeface="Arial"/>
              </a:rPr>
              <a:t>s</a:t>
            </a:r>
            <a:r>
              <a:rPr sz="1400" spc="-29" dirty="0" smtClean="0">
                <a:solidFill>
                  <a:srgbClr val="253046"/>
                </a:solidFill>
                <a:cs typeface="Arial"/>
              </a:rPr>
              <a:t> </a:t>
            </a:r>
            <a:r>
              <a:rPr sz="1400" spc="4" dirty="0" smtClean="0">
                <a:solidFill>
                  <a:srgbClr val="253046"/>
                </a:solidFill>
                <a:cs typeface="Arial"/>
              </a:rPr>
              <a:t>t</a:t>
            </a:r>
            <a:r>
              <a:rPr sz="1400" spc="0" dirty="0" smtClean="0">
                <a:solidFill>
                  <a:srgbClr val="253046"/>
                </a:solidFill>
                <a:cs typeface="Arial"/>
              </a:rPr>
              <a:t>he</a:t>
            </a:r>
            <a:r>
              <a:rPr sz="1400" spc="-19" dirty="0" smtClean="0">
                <a:solidFill>
                  <a:srgbClr val="253046"/>
                </a:solidFill>
                <a:cs typeface="Arial"/>
              </a:rPr>
              <a:t> </a:t>
            </a:r>
            <a:r>
              <a:rPr sz="1400" spc="14" dirty="0" smtClean="0">
                <a:solidFill>
                  <a:srgbClr val="253046"/>
                </a:solidFill>
                <a:cs typeface="Arial"/>
              </a:rPr>
              <a:t>f</a:t>
            </a:r>
            <a:r>
              <a:rPr sz="1400" spc="0" dirty="0" smtClean="0">
                <a:solidFill>
                  <a:srgbClr val="253046"/>
                </a:solidFill>
                <a:cs typeface="Arial"/>
              </a:rPr>
              <a:t>o</a:t>
            </a:r>
            <a:r>
              <a:rPr sz="1400" spc="-4" dirty="0" smtClean="0">
                <a:solidFill>
                  <a:srgbClr val="253046"/>
                </a:solidFill>
                <a:cs typeface="Arial"/>
              </a:rPr>
              <a:t>ll</a:t>
            </a:r>
            <a:r>
              <a:rPr sz="1400" spc="0" dirty="0" smtClean="0">
                <a:solidFill>
                  <a:srgbClr val="253046"/>
                </a:solidFill>
                <a:cs typeface="Arial"/>
              </a:rPr>
              <a:t>o</a:t>
            </a:r>
            <a:r>
              <a:rPr sz="1400" spc="-19" dirty="0" smtClean="0">
                <a:solidFill>
                  <a:srgbClr val="253046"/>
                </a:solidFill>
                <a:cs typeface="Arial"/>
              </a:rPr>
              <a:t>w</a:t>
            </a:r>
            <a:r>
              <a:rPr sz="1400" spc="-4" dirty="0" smtClean="0">
                <a:solidFill>
                  <a:srgbClr val="253046"/>
                </a:solidFill>
                <a:cs typeface="Arial"/>
              </a:rPr>
              <a:t>i</a:t>
            </a:r>
            <a:r>
              <a:rPr sz="1400" spc="0" dirty="0" smtClean="0">
                <a:solidFill>
                  <a:srgbClr val="253046"/>
                </a:solidFill>
                <a:cs typeface="Arial"/>
              </a:rPr>
              <a:t>ng</a:t>
            </a:r>
            <a:r>
              <a:rPr sz="1400" spc="14" dirty="0" smtClean="0">
                <a:solidFill>
                  <a:srgbClr val="253046"/>
                </a:solidFill>
                <a:cs typeface="Arial"/>
              </a:rPr>
              <a:t> </a:t>
            </a:r>
            <a:r>
              <a:rPr sz="1400" spc="4" dirty="0" smtClean="0">
                <a:solidFill>
                  <a:srgbClr val="253046"/>
                </a:solidFill>
                <a:cs typeface="Arial"/>
              </a:rPr>
              <a:t>O</a:t>
            </a:r>
            <a:r>
              <a:rPr sz="1400" spc="0" dirty="0" smtClean="0">
                <a:solidFill>
                  <a:srgbClr val="253046"/>
                </a:solidFill>
                <a:cs typeface="Arial"/>
              </a:rPr>
              <a:t>p</a:t>
            </a:r>
            <a:r>
              <a:rPr sz="1400" spc="-4" dirty="0" smtClean="0">
                <a:solidFill>
                  <a:srgbClr val="253046"/>
                </a:solidFill>
                <a:cs typeface="Arial"/>
              </a:rPr>
              <a:t>e</a:t>
            </a:r>
            <a:r>
              <a:rPr sz="1400" spc="4" dirty="0" smtClean="0">
                <a:solidFill>
                  <a:srgbClr val="253046"/>
                </a:solidFill>
                <a:cs typeface="Arial"/>
              </a:rPr>
              <a:t>r</a:t>
            </a:r>
            <a:r>
              <a:rPr sz="1400" spc="0" dirty="0" smtClean="0">
                <a:solidFill>
                  <a:srgbClr val="253046"/>
                </a:solidFill>
                <a:cs typeface="Arial"/>
              </a:rPr>
              <a:t>ati</a:t>
            </a:r>
            <a:r>
              <a:rPr sz="1400" spc="-4" dirty="0" smtClean="0">
                <a:solidFill>
                  <a:srgbClr val="253046"/>
                </a:solidFill>
                <a:cs typeface="Arial"/>
              </a:rPr>
              <a:t>n</a:t>
            </a:r>
            <a:r>
              <a:rPr sz="1400" spc="0" dirty="0" smtClean="0">
                <a:solidFill>
                  <a:srgbClr val="253046"/>
                </a:solidFill>
                <a:cs typeface="Arial"/>
              </a:rPr>
              <a:t>g</a:t>
            </a:r>
            <a:r>
              <a:rPr sz="1400" spc="-29" dirty="0" smtClean="0">
                <a:solidFill>
                  <a:srgbClr val="253046"/>
                </a:solidFill>
                <a:cs typeface="Arial"/>
              </a:rPr>
              <a:t> </a:t>
            </a:r>
            <a:r>
              <a:rPr sz="1400" spc="-4" dirty="0" smtClean="0">
                <a:solidFill>
                  <a:srgbClr val="253046"/>
                </a:solidFill>
                <a:cs typeface="Arial"/>
              </a:rPr>
              <a:t>S</a:t>
            </a:r>
            <a:r>
              <a:rPr sz="1400" spc="-9" dirty="0" smtClean="0">
                <a:solidFill>
                  <a:srgbClr val="253046"/>
                </a:solidFill>
                <a:cs typeface="Arial"/>
              </a:rPr>
              <a:t>y</a:t>
            </a:r>
            <a:r>
              <a:rPr sz="1400" spc="0" dirty="0" smtClean="0">
                <a:solidFill>
                  <a:srgbClr val="253046"/>
                </a:solidFill>
                <a:cs typeface="Arial"/>
              </a:rPr>
              <a:t>s</a:t>
            </a:r>
            <a:r>
              <a:rPr sz="1400" spc="4" dirty="0" smtClean="0">
                <a:solidFill>
                  <a:srgbClr val="253046"/>
                </a:solidFill>
                <a:cs typeface="Arial"/>
              </a:rPr>
              <a:t>t</a:t>
            </a:r>
            <a:r>
              <a:rPr sz="1400" spc="0" dirty="0" smtClean="0">
                <a:solidFill>
                  <a:srgbClr val="253046"/>
                </a:solidFill>
                <a:cs typeface="Arial"/>
              </a:rPr>
              <a:t>ems:</a:t>
            </a:r>
            <a:endParaRPr sz="1400" dirty="0">
              <a:cs typeface="Arial"/>
            </a:endParaRPr>
          </a:p>
          <a:p>
            <a:pPr marL="241300" marR="22859">
              <a:lnSpc>
                <a:spcPct val="95825"/>
              </a:lnSpc>
              <a:spcBef>
                <a:spcPts val="696"/>
              </a:spcBef>
            </a:pPr>
            <a:r>
              <a:rPr sz="1400" spc="0" dirty="0" smtClean="0">
                <a:solidFill>
                  <a:srgbClr val="0097C6"/>
                </a:solidFill>
                <a:cs typeface="Arial"/>
              </a:rPr>
              <a:t>•</a:t>
            </a:r>
            <a:r>
              <a:rPr sz="1400" spc="-4" dirty="0" smtClean="0">
                <a:solidFill>
                  <a:srgbClr val="253046"/>
                </a:solidFill>
                <a:cs typeface="Arial"/>
              </a:rPr>
              <a:t>UN</a:t>
            </a:r>
            <a:r>
              <a:rPr sz="1400" spc="0" dirty="0" smtClean="0">
                <a:solidFill>
                  <a:srgbClr val="253046"/>
                </a:solidFill>
                <a:cs typeface="Arial"/>
              </a:rPr>
              <a:t>IX</a:t>
            </a:r>
            <a:r>
              <a:rPr sz="1400" spc="-4" dirty="0" smtClean="0">
                <a:solidFill>
                  <a:srgbClr val="253046"/>
                </a:solidFill>
                <a:cs typeface="Arial"/>
              </a:rPr>
              <a:t> M</a:t>
            </a:r>
            <a:r>
              <a:rPr sz="1400" spc="4" dirty="0" smtClean="0">
                <a:solidFill>
                  <a:srgbClr val="253046"/>
                </a:solidFill>
                <a:cs typeface="Arial"/>
              </a:rPr>
              <a:t>P</a:t>
            </a:r>
            <a:r>
              <a:rPr sz="1400" spc="-4" dirty="0" smtClean="0">
                <a:solidFill>
                  <a:srgbClr val="253046"/>
                </a:solidFill>
                <a:cs typeface="Arial"/>
              </a:rPr>
              <a:t>-R</a:t>
            </a:r>
            <a:r>
              <a:rPr sz="1400" spc="0" dirty="0" smtClean="0">
                <a:solidFill>
                  <a:srgbClr val="253046"/>
                </a:solidFill>
                <a:cs typeface="Arial"/>
              </a:rPr>
              <a:t>AS</a:t>
            </a:r>
            <a:endParaRPr sz="1400" dirty="0">
              <a:cs typeface="Arial"/>
            </a:endParaRPr>
          </a:p>
          <a:p>
            <a:pPr marL="241300" marR="22859">
              <a:lnSpc>
                <a:spcPct val="95825"/>
              </a:lnSpc>
              <a:spcBef>
                <a:spcPts val="60"/>
              </a:spcBef>
            </a:pPr>
            <a:r>
              <a:rPr sz="1400" spc="0" dirty="0" smtClean="0">
                <a:solidFill>
                  <a:srgbClr val="0097C6"/>
                </a:solidFill>
                <a:cs typeface="Arial"/>
              </a:rPr>
              <a:t>•</a:t>
            </a:r>
            <a:r>
              <a:rPr sz="1400" spc="39" dirty="0" smtClean="0">
                <a:solidFill>
                  <a:srgbClr val="253046"/>
                </a:solidFill>
                <a:cs typeface="Arial"/>
              </a:rPr>
              <a:t>W</a:t>
            </a:r>
            <a:r>
              <a:rPr sz="1400" spc="0" dirty="0" smtClean="0">
                <a:solidFill>
                  <a:srgbClr val="253046"/>
                </a:solidFill>
                <a:cs typeface="Arial"/>
              </a:rPr>
              <a:t>i</a:t>
            </a:r>
            <a:r>
              <a:rPr sz="1400" spc="-9" dirty="0" smtClean="0">
                <a:solidFill>
                  <a:srgbClr val="253046"/>
                </a:solidFill>
                <a:cs typeface="Arial"/>
              </a:rPr>
              <a:t>n</a:t>
            </a:r>
            <a:r>
              <a:rPr sz="1400" spc="-4" dirty="0" smtClean="0">
                <a:solidFill>
                  <a:srgbClr val="253046"/>
                </a:solidFill>
                <a:cs typeface="Arial"/>
              </a:rPr>
              <a:t>do</a:t>
            </a:r>
            <a:r>
              <a:rPr sz="1400" spc="-14" dirty="0" smtClean="0">
                <a:solidFill>
                  <a:srgbClr val="253046"/>
                </a:solidFill>
                <a:cs typeface="Arial"/>
              </a:rPr>
              <a:t>w</a:t>
            </a:r>
            <a:r>
              <a:rPr sz="1400" spc="0" dirty="0" smtClean="0">
                <a:solidFill>
                  <a:srgbClr val="253046"/>
                </a:solidFill>
                <a:cs typeface="Arial"/>
              </a:rPr>
              <a:t>s</a:t>
            </a:r>
            <a:r>
              <a:rPr sz="1400" spc="-29" dirty="0" smtClean="0">
                <a:solidFill>
                  <a:srgbClr val="253046"/>
                </a:solidFill>
                <a:cs typeface="Arial"/>
              </a:rPr>
              <a:t> </a:t>
            </a:r>
            <a:r>
              <a:rPr sz="1400" spc="4" dirty="0" smtClean="0">
                <a:solidFill>
                  <a:srgbClr val="253046"/>
                </a:solidFill>
                <a:cs typeface="Arial"/>
              </a:rPr>
              <a:t>200</a:t>
            </a:r>
            <a:r>
              <a:rPr sz="1400" spc="0" dirty="0" smtClean="0">
                <a:solidFill>
                  <a:srgbClr val="253046"/>
                </a:solidFill>
                <a:cs typeface="Arial"/>
              </a:rPr>
              <a:t>0</a:t>
            </a:r>
            <a:endParaRPr sz="1400" dirty="0">
              <a:cs typeface="Arial"/>
            </a:endParaRPr>
          </a:p>
          <a:p>
            <a:pPr marL="241300" marR="22859">
              <a:lnSpc>
                <a:spcPct val="95825"/>
              </a:lnSpc>
              <a:spcBef>
                <a:spcPts val="60"/>
              </a:spcBef>
            </a:pPr>
            <a:r>
              <a:rPr sz="1400" spc="0" dirty="0" smtClean="0">
                <a:solidFill>
                  <a:srgbClr val="0097C6"/>
                </a:solidFill>
                <a:cs typeface="Arial"/>
              </a:rPr>
              <a:t>•</a:t>
            </a:r>
            <a:r>
              <a:rPr sz="1400" spc="39" dirty="0" smtClean="0">
                <a:solidFill>
                  <a:srgbClr val="253046"/>
                </a:solidFill>
                <a:cs typeface="Arial"/>
              </a:rPr>
              <a:t>W</a:t>
            </a:r>
            <a:r>
              <a:rPr sz="1400" spc="0" dirty="0" smtClean="0">
                <a:solidFill>
                  <a:srgbClr val="253046"/>
                </a:solidFill>
                <a:cs typeface="Arial"/>
              </a:rPr>
              <a:t>i</a:t>
            </a:r>
            <a:r>
              <a:rPr sz="1400" spc="-9" dirty="0" smtClean="0">
                <a:solidFill>
                  <a:srgbClr val="253046"/>
                </a:solidFill>
                <a:cs typeface="Arial"/>
              </a:rPr>
              <a:t>n</a:t>
            </a:r>
            <a:r>
              <a:rPr sz="1400" spc="-4" dirty="0" smtClean="0">
                <a:solidFill>
                  <a:srgbClr val="253046"/>
                </a:solidFill>
                <a:cs typeface="Arial"/>
              </a:rPr>
              <a:t>do</a:t>
            </a:r>
            <a:r>
              <a:rPr sz="1400" spc="-14" dirty="0" smtClean="0">
                <a:solidFill>
                  <a:srgbClr val="253046"/>
                </a:solidFill>
                <a:cs typeface="Arial"/>
              </a:rPr>
              <a:t>w</a:t>
            </a:r>
            <a:r>
              <a:rPr sz="1400" spc="0" dirty="0" smtClean="0">
                <a:solidFill>
                  <a:srgbClr val="253046"/>
                </a:solidFill>
                <a:cs typeface="Arial"/>
              </a:rPr>
              <a:t>s</a:t>
            </a:r>
            <a:r>
              <a:rPr sz="1400" spc="-29" dirty="0" smtClean="0">
                <a:solidFill>
                  <a:srgbClr val="253046"/>
                </a:solidFill>
                <a:cs typeface="Arial"/>
              </a:rPr>
              <a:t> </a:t>
            </a:r>
            <a:r>
              <a:rPr sz="1400" spc="4" dirty="0" smtClean="0">
                <a:solidFill>
                  <a:srgbClr val="253046"/>
                </a:solidFill>
                <a:cs typeface="Arial"/>
              </a:rPr>
              <a:t>9</a:t>
            </a:r>
            <a:r>
              <a:rPr sz="1400" spc="0" dirty="0" smtClean="0">
                <a:solidFill>
                  <a:srgbClr val="253046"/>
                </a:solidFill>
                <a:cs typeface="Arial"/>
              </a:rPr>
              <a:t>5</a:t>
            </a:r>
            <a:endParaRPr sz="1400" dirty="0">
              <a:cs typeface="Arial"/>
            </a:endParaRPr>
          </a:p>
          <a:p>
            <a:pPr marL="241300" marR="22859">
              <a:lnSpc>
                <a:spcPct val="95825"/>
              </a:lnSpc>
              <a:spcBef>
                <a:spcPts val="60"/>
              </a:spcBef>
            </a:pPr>
            <a:r>
              <a:rPr sz="1400" spc="0" dirty="0" smtClean="0">
                <a:solidFill>
                  <a:srgbClr val="0097C6"/>
                </a:solidFill>
                <a:cs typeface="Arial"/>
              </a:rPr>
              <a:t>•</a:t>
            </a:r>
            <a:r>
              <a:rPr sz="1400" spc="39" dirty="0" smtClean="0">
                <a:solidFill>
                  <a:srgbClr val="253046"/>
                </a:solidFill>
                <a:cs typeface="Arial"/>
              </a:rPr>
              <a:t>W</a:t>
            </a:r>
            <a:r>
              <a:rPr sz="1400" spc="0" dirty="0" smtClean="0">
                <a:solidFill>
                  <a:srgbClr val="253046"/>
                </a:solidFill>
                <a:cs typeface="Arial"/>
              </a:rPr>
              <a:t>i</a:t>
            </a:r>
            <a:r>
              <a:rPr sz="1400" spc="-9" dirty="0" smtClean="0">
                <a:solidFill>
                  <a:srgbClr val="253046"/>
                </a:solidFill>
                <a:cs typeface="Arial"/>
              </a:rPr>
              <a:t>n</a:t>
            </a:r>
            <a:r>
              <a:rPr sz="1400" spc="-4" dirty="0" smtClean="0">
                <a:solidFill>
                  <a:srgbClr val="253046"/>
                </a:solidFill>
                <a:cs typeface="Arial"/>
              </a:rPr>
              <a:t>do</a:t>
            </a:r>
            <a:r>
              <a:rPr sz="1400" spc="-14" dirty="0" smtClean="0">
                <a:solidFill>
                  <a:srgbClr val="253046"/>
                </a:solidFill>
                <a:cs typeface="Arial"/>
              </a:rPr>
              <a:t>w</a:t>
            </a:r>
            <a:r>
              <a:rPr sz="1400" spc="0" dirty="0" smtClean="0">
                <a:solidFill>
                  <a:srgbClr val="253046"/>
                </a:solidFill>
                <a:cs typeface="Arial"/>
              </a:rPr>
              <a:t>s</a:t>
            </a:r>
            <a:r>
              <a:rPr sz="1400" spc="-29" dirty="0" smtClean="0">
                <a:solidFill>
                  <a:srgbClr val="253046"/>
                </a:solidFill>
                <a:cs typeface="Arial"/>
              </a:rPr>
              <a:t> </a:t>
            </a:r>
            <a:r>
              <a:rPr sz="1400" spc="0" dirty="0" smtClean="0">
                <a:solidFill>
                  <a:srgbClr val="253046"/>
                </a:solidFill>
                <a:cs typeface="Arial"/>
              </a:rPr>
              <a:t>NT</a:t>
            </a:r>
            <a:endParaRPr sz="1400" dirty="0">
              <a:cs typeface="Arial"/>
            </a:endParaRPr>
          </a:p>
          <a:p>
            <a:pPr marL="241300" marR="22859">
              <a:lnSpc>
                <a:spcPct val="95825"/>
              </a:lnSpc>
              <a:spcBef>
                <a:spcPts val="60"/>
              </a:spcBef>
            </a:pPr>
            <a:r>
              <a:rPr sz="1400" spc="0" dirty="0" smtClean="0">
                <a:solidFill>
                  <a:srgbClr val="0097C6"/>
                </a:solidFill>
                <a:cs typeface="Arial"/>
              </a:rPr>
              <a:t>•</a:t>
            </a:r>
            <a:r>
              <a:rPr sz="1400" spc="0" dirty="0" smtClean="0">
                <a:solidFill>
                  <a:srgbClr val="253046"/>
                </a:solidFill>
                <a:cs typeface="Arial"/>
              </a:rPr>
              <a:t>U</a:t>
            </a:r>
            <a:r>
              <a:rPr sz="1400" spc="-4" dirty="0" smtClean="0">
                <a:solidFill>
                  <a:srgbClr val="253046"/>
                </a:solidFill>
                <a:cs typeface="Arial"/>
              </a:rPr>
              <a:t>N</a:t>
            </a:r>
            <a:r>
              <a:rPr sz="1400" spc="0" dirty="0" smtClean="0">
                <a:solidFill>
                  <a:srgbClr val="253046"/>
                </a:solidFill>
                <a:cs typeface="Arial"/>
              </a:rPr>
              <a:t>IX</a:t>
            </a:r>
            <a:r>
              <a:rPr sz="1400" spc="-4" dirty="0" smtClean="0">
                <a:solidFill>
                  <a:srgbClr val="253046"/>
                </a:solidFill>
                <a:cs typeface="Arial"/>
              </a:rPr>
              <a:t> </a:t>
            </a:r>
            <a:r>
              <a:rPr sz="1400" spc="0" dirty="0" smtClean="0">
                <a:solidFill>
                  <a:srgbClr val="253046"/>
                </a:solidFill>
                <a:cs typeface="Arial"/>
              </a:rPr>
              <a:t>H</a:t>
            </a:r>
            <a:r>
              <a:rPr sz="1400" spc="4" dirty="0" smtClean="0">
                <a:solidFill>
                  <a:srgbClr val="253046"/>
                </a:solidFill>
                <a:cs typeface="Arial"/>
              </a:rPr>
              <a:t>P</a:t>
            </a:r>
            <a:r>
              <a:rPr sz="1400" spc="-4" dirty="0" smtClean="0">
                <a:solidFill>
                  <a:srgbClr val="253046"/>
                </a:solidFill>
                <a:cs typeface="Arial"/>
              </a:rPr>
              <a:t>-</a:t>
            </a:r>
            <a:r>
              <a:rPr sz="1400" spc="0" dirty="0" smtClean="0">
                <a:solidFill>
                  <a:srgbClr val="253046"/>
                </a:solidFill>
                <a:cs typeface="Arial"/>
              </a:rPr>
              <a:t>UX</a:t>
            </a:r>
            <a:endParaRPr sz="1400" dirty="0">
              <a:cs typeface="Arial"/>
            </a:endParaRPr>
          </a:p>
          <a:p>
            <a:pPr marL="241300" marR="22859">
              <a:lnSpc>
                <a:spcPct val="95825"/>
              </a:lnSpc>
              <a:spcBef>
                <a:spcPts val="60"/>
              </a:spcBef>
            </a:pPr>
            <a:r>
              <a:rPr sz="1400" spc="0" dirty="0" smtClean="0">
                <a:solidFill>
                  <a:srgbClr val="0097C6"/>
                </a:solidFill>
                <a:cs typeface="Arial"/>
              </a:rPr>
              <a:t>•</a:t>
            </a:r>
            <a:r>
              <a:rPr sz="1400" spc="0" dirty="0" smtClean="0">
                <a:solidFill>
                  <a:srgbClr val="253046"/>
                </a:solidFill>
                <a:cs typeface="Arial"/>
              </a:rPr>
              <a:t>AIX</a:t>
            </a:r>
            <a:endParaRPr sz="1400" dirty="0">
              <a:cs typeface="Arial"/>
            </a:endParaRPr>
          </a:p>
          <a:p>
            <a:pPr marL="241300" marR="22859">
              <a:lnSpc>
                <a:spcPct val="95825"/>
              </a:lnSpc>
              <a:spcBef>
                <a:spcPts val="60"/>
              </a:spcBef>
            </a:pPr>
            <a:r>
              <a:rPr sz="1400" spc="0" dirty="0" smtClean="0">
                <a:solidFill>
                  <a:srgbClr val="0097C6"/>
                </a:solidFill>
                <a:cs typeface="Arial"/>
              </a:rPr>
              <a:t>•</a:t>
            </a:r>
            <a:r>
              <a:rPr sz="1400" spc="0" dirty="0" smtClean="0">
                <a:solidFill>
                  <a:srgbClr val="253046"/>
                </a:solidFill>
                <a:cs typeface="Arial"/>
              </a:rPr>
              <a:t>S</a:t>
            </a:r>
            <a:r>
              <a:rPr sz="1400" spc="4" dirty="0" smtClean="0">
                <a:solidFill>
                  <a:srgbClr val="253046"/>
                </a:solidFill>
                <a:cs typeface="Arial"/>
              </a:rPr>
              <a:t>o</a:t>
            </a:r>
            <a:r>
              <a:rPr sz="1400" spc="0" dirty="0" smtClean="0">
                <a:solidFill>
                  <a:srgbClr val="253046"/>
                </a:solidFill>
                <a:cs typeface="Arial"/>
              </a:rPr>
              <a:t>lar</a:t>
            </a:r>
            <a:r>
              <a:rPr sz="1400" spc="-4" dirty="0" smtClean="0">
                <a:solidFill>
                  <a:srgbClr val="253046"/>
                </a:solidFill>
                <a:cs typeface="Arial"/>
              </a:rPr>
              <a:t>i</a:t>
            </a:r>
            <a:r>
              <a:rPr sz="1400" spc="0" dirty="0" smtClean="0">
                <a:solidFill>
                  <a:srgbClr val="253046"/>
                </a:solidFill>
                <a:cs typeface="Arial"/>
              </a:rPr>
              <a:t>s</a:t>
            </a:r>
            <a:r>
              <a:rPr sz="1400" spc="-29" dirty="0" smtClean="0">
                <a:solidFill>
                  <a:srgbClr val="253046"/>
                </a:solidFill>
                <a:cs typeface="Arial"/>
              </a:rPr>
              <a:t> </a:t>
            </a:r>
            <a:r>
              <a:rPr sz="1400" spc="0" dirty="0" smtClean="0">
                <a:solidFill>
                  <a:srgbClr val="253046"/>
                </a:solidFill>
                <a:cs typeface="Arial"/>
              </a:rPr>
              <a:t>S</a:t>
            </a:r>
            <a:r>
              <a:rPr sz="1400" spc="-79" dirty="0" smtClean="0">
                <a:solidFill>
                  <a:srgbClr val="253046"/>
                </a:solidFill>
                <a:cs typeface="Arial"/>
              </a:rPr>
              <a:t>P</a:t>
            </a:r>
            <a:r>
              <a:rPr sz="1400" spc="0" dirty="0" smtClean="0">
                <a:solidFill>
                  <a:srgbClr val="253046"/>
                </a:solidFill>
                <a:cs typeface="Arial"/>
              </a:rPr>
              <a:t>ARC</a:t>
            </a:r>
            <a:endParaRPr sz="1400" dirty="0">
              <a:cs typeface="Arial"/>
            </a:endParaRPr>
          </a:p>
          <a:p>
            <a:pPr marL="241300" marR="22859">
              <a:lnSpc>
                <a:spcPct val="95825"/>
              </a:lnSpc>
              <a:spcBef>
                <a:spcPts val="60"/>
              </a:spcBef>
            </a:pPr>
            <a:r>
              <a:rPr sz="1400" spc="0" dirty="0" smtClean="0">
                <a:solidFill>
                  <a:srgbClr val="0097C6"/>
                </a:solidFill>
                <a:cs typeface="Arial"/>
              </a:rPr>
              <a:t>•</a:t>
            </a:r>
            <a:r>
              <a:rPr sz="1400" spc="0" dirty="0" smtClean="0">
                <a:solidFill>
                  <a:srgbClr val="253046"/>
                </a:solidFill>
                <a:cs typeface="Arial"/>
              </a:rPr>
              <a:t>S</a:t>
            </a:r>
            <a:r>
              <a:rPr sz="1400" spc="4" dirty="0" smtClean="0">
                <a:solidFill>
                  <a:srgbClr val="253046"/>
                </a:solidFill>
                <a:cs typeface="Arial"/>
              </a:rPr>
              <a:t>o</a:t>
            </a:r>
            <a:r>
              <a:rPr sz="1400" spc="0" dirty="0" smtClean="0">
                <a:solidFill>
                  <a:srgbClr val="253046"/>
                </a:solidFill>
                <a:cs typeface="Arial"/>
              </a:rPr>
              <a:t>la</a:t>
            </a:r>
            <a:r>
              <a:rPr sz="1400" spc="-4" dirty="0" smtClean="0">
                <a:solidFill>
                  <a:srgbClr val="253046"/>
                </a:solidFill>
                <a:cs typeface="Arial"/>
              </a:rPr>
              <a:t>r</a:t>
            </a:r>
            <a:r>
              <a:rPr sz="1400" spc="0" dirty="0" smtClean="0">
                <a:solidFill>
                  <a:srgbClr val="253046"/>
                </a:solidFill>
                <a:cs typeface="Arial"/>
              </a:rPr>
              <a:t>is</a:t>
            </a:r>
            <a:r>
              <a:rPr sz="1400" spc="-34" dirty="0" smtClean="0">
                <a:solidFill>
                  <a:srgbClr val="253046"/>
                </a:solidFill>
                <a:cs typeface="Arial"/>
              </a:rPr>
              <a:t> </a:t>
            </a:r>
            <a:r>
              <a:rPr sz="1400" spc="0" dirty="0" smtClean="0">
                <a:solidFill>
                  <a:srgbClr val="253046"/>
                </a:solidFill>
                <a:cs typeface="Arial"/>
              </a:rPr>
              <a:t>I</a:t>
            </a:r>
            <a:r>
              <a:rPr sz="1400" spc="4" dirty="0" smtClean="0">
                <a:solidFill>
                  <a:srgbClr val="253046"/>
                </a:solidFill>
                <a:cs typeface="Arial"/>
              </a:rPr>
              <a:t>n</a:t>
            </a:r>
            <a:r>
              <a:rPr sz="1400" spc="0" dirty="0" smtClean="0">
                <a:solidFill>
                  <a:srgbClr val="253046"/>
                </a:solidFill>
                <a:cs typeface="Arial"/>
              </a:rPr>
              <a:t>t</a:t>
            </a:r>
            <a:r>
              <a:rPr sz="1400" spc="4" dirty="0" smtClean="0">
                <a:solidFill>
                  <a:srgbClr val="253046"/>
                </a:solidFill>
                <a:cs typeface="Arial"/>
              </a:rPr>
              <a:t>e</a:t>
            </a:r>
            <a:r>
              <a:rPr sz="1400" spc="0" dirty="0" smtClean="0">
                <a:solidFill>
                  <a:srgbClr val="253046"/>
                </a:solidFill>
                <a:cs typeface="Arial"/>
              </a:rPr>
              <a:t>l</a:t>
            </a:r>
            <a:endParaRPr sz="1400" dirty="0">
              <a:cs typeface="Arial"/>
            </a:endParaRPr>
          </a:p>
          <a:p>
            <a:pPr marL="165100" marR="22859">
              <a:lnSpc>
                <a:spcPct val="95825"/>
              </a:lnSpc>
              <a:spcBef>
                <a:spcPts val="180"/>
              </a:spcBef>
            </a:pPr>
            <a:r>
              <a:rPr sz="1400" spc="9" dirty="0" smtClean="0">
                <a:solidFill>
                  <a:srgbClr val="253046"/>
                </a:solidFill>
                <a:cs typeface="Arial"/>
              </a:rPr>
              <a:t>T</a:t>
            </a:r>
            <a:r>
              <a:rPr sz="1400" spc="4" dirty="0" smtClean="0">
                <a:solidFill>
                  <a:srgbClr val="253046"/>
                </a:solidFill>
                <a:cs typeface="Arial"/>
              </a:rPr>
              <a:t>h</a:t>
            </a:r>
            <a:r>
              <a:rPr sz="1400" spc="0" dirty="0" smtClean="0">
                <a:solidFill>
                  <a:srgbClr val="253046"/>
                </a:solidFill>
                <a:cs typeface="Arial"/>
              </a:rPr>
              <a:t>e</a:t>
            </a:r>
            <a:r>
              <a:rPr sz="1400" spc="-29" dirty="0" smtClean="0">
                <a:solidFill>
                  <a:srgbClr val="253046"/>
                </a:solidFill>
                <a:cs typeface="Arial"/>
              </a:rPr>
              <a:t> </a:t>
            </a:r>
            <a:r>
              <a:rPr sz="1400" spc="-4" dirty="0" smtClean="0">
                <a:solidFill>
                  <a:srgbClr val="253046"/>
                </a:solidFill>
                <a:cs typeface="Arial"/>
              </a:rPr>
              <a:t>M</a:t>
            </a:r>
            <a:r>
              <a:rPr sz="1400" spc="4" dirty="0" smtClean="0">
                <a:solidFill>
                  <a:srgbClr val="253046"/>
                </a:solidFill>
                <a:cs typeface="Arial"/>
              </a:rPr>
              <a:t>a</a:t>
            </a:r>
            <a:r>
              <a:rPr sz="1400" spc="0" dirty="0" smtClean="0">
                <a:solidFill>
                  <a:srgbClr val="253046"/>
                </a:solidFill>
                <a:cs typeface="Arial"/>
              </a:rPr>
              <a:t>in</a:t>
            </a:r>
            <a:r>
              <a:rPr sz="1400" spc="14" dirty="0" smtClean="0">
                <a:solidFill>
                  <a:srgbClr val="253046"/>
                </a:solidFill>
                <a:cs typeface="Arial"/>
              </a:rPr>
              <a:t>f</a:t>
            </a:r>
            <a:r>
              <a:rPr sz="1400" spc="0" dirty="0" smtClean="0">
                <a:solidFill>
                  <a:srgbClr val="253046"/>
                </a:solidFill>
                <a:cs typeface="Arial"/>
              </a:rPr>
              <a:t>ra</a:t>
            </a:r>
            <a:r>
              <a:rPr sz="1400" spc="9" dirty="0" smtClean="0">
                <a:solidFill>
                  <a:srgbClr val="253046"/>
                </a:solidFill>
                <a:cs typeface="Arial"/>
              </a:rPr>
              <a:t>m</a:t>
            </a:r>
            <a:r>
              <a:rPr sz="1400" spc="0" dirty="0" smtClean="0">
                <a:solidFill>
                  <a:srgbClr val="253046"/>
                </a:solidFill>
                <a:cs typeface="Arial"/>
              </a:rPr>
              <a:t>e</a:t>
            </a:r>
            <a:r>
              <a:rPr sz="1400" spc="-39" dirty="0" smtClean="0">
                <a:solidFill>
                  <a:srgbClr val="253046"/>
                </a:solidFill>
                <a:cs typeface="Arial"/>
              </a:rPr>
              <a:t> </a:t>
            </a:r>
            <a:r>
              <a:rPr sz="1400" spc="0" dirty="0" smtClean="0">
                <a:solidFill>
                  <a:srgbClr val="253046"/>
                </a:solidFill>
                <a:cs typeface="Arial"/>
              </a:rPr>
              <a:t>(</a:t>
            </a:r>
            <a:r>
              <a:rPr sz="1400" spc="-4" dirty="0" smtClean="0">
                <a:solidFill>
                  <a:srgbClr val="253046"/>
                </a:solidFill>
                <a:cs typeface="Arial"/>
              </a:rPr>
              <a:t>C</a:t>
            </a:r>
            <a:r>
              <a:rPr sz="1400" spc="4" dirty="0" smtClean="0">
                <a:solidFill>
                  <a:srgbClr val="253046"/>
                </a:solidFill>
                <a:cs typeface="Arial"/>
              </a:rPr>
              <a:t>hanne</a:t>
            </a:r>
            <a:r>
              <a:rPr sz="1400" spc="0" dirty="0" smtClean="0">
                <a:solidFill>
                  <a:srgbClr val="253046"/>
                </a:solidFill>
                <a:cs typeface="Arial"/>
              </a:rPr>
              <a:t>l</a:t>
            </a:r>
            <a:r>
              <a:rPr sz="1400" spc="-104" dirty="0" smtClean="0">
                <a:solidFill>
                  <a:srgbClr val="253046"/>
                </a:solidFill>
                <a:cs typeface="Arial"/>
              </a:rPr>
              <a:t> </a:t>
            </a:r>
            <a:r>
              <a:rPr sz="1400" spc="0" dirty="0" smtClean="0">
                <a:solidFill>
                  <a:srgbClr val="253046"/>
                </a:solidFill>
                <a:cs typeface="Arial"/>
              </a:rPr>
              <a:t>At</a:t>
            </a:r>
            <a:r>
              <a:rPr sz="1400" spc="4" dirty="0" smtClean="0">
                <a:solidFill>
                  <a:srgbClr val="253046"/>
                </a:solidFill>
                <a:cs typeface="Arial"/>
              </a:rPr>
              <a:t>ta</a:t>
            </a:r>
            <a:r>
              <a:rPr sz="1400" spc="0" dirty="0" smtClean="0">
                <a:solidFill>
                  <a:srgbClr val="253046"/>
                </a:solidFill>
                <a:cs typeface="Arial"/>
              </a:rPr>
              <a:t>c</a:t>
            </a:r>
            <a:r>
              <a:rPr sz="1400" spc="4" dirty="0" smtClean="0">
                <a:solidFill>
                  <a:srgbClr val="253046"/>
                </a:solidFill>
                <a:cs typeface="Arial"/>
              </a:rPr>
              <a:t>hed</a:t>
            </a:r>
            <a:r>
              <a:rPr sz="1400" spc="0" dirty="0" smtClean="0">
                <a:solidFill>
                  <a:srgbClr val="253046"/>
                </a:solidFill>
                <a:cs typeface="Arial"/>
              </a:rPr>
              <a:t>)</a:t>
            </a:r>
            <a:r>
              <a:rPr sz="1400" spc="-34" dirty="0" smtClean="0">
                <a:solidFill>
                  <a:srgbClr val="253046"/>
                </a:solidFill>
                <a:cs typeface="Arial"/>
              </a:rPr>
              <a:t> </a:t>
            </a:r>
            <a:r>
              <a:rPr sz="1400" spc="4" dirty="0" smtClean="0">
                <a:solidFill>
                  <a:srgbClr val="253046"/>
                </a:solidFill>
                <a:cs typeface="Arial"/>
              </a:rPr>
              <a:t>en</a:t>
            </a:r>
            <a:r>
              <a:rPr sz="1400" spc="-9" dirty="0" smtClean="0">
                <a:solidFill>
                  <a:srgbClr val="253046"/>
                </a:solidFill>
                <a:cs typeface="Arial"/>
              </a:rPr>
              <a:t>v</a:t>
            </a:r>
            <a:r>
              <a:rPr sz="1400" spc="0" dirty="0" smtClean="0">
                <a:solidFill>
                  <a:srgbClr val="253046"/>
                </a:solidFill>
                <a:cs typeface="Arial"/>
              </a:rPr>
              <a:t>i</a:t>
            </a:r>
            <a:r>
              <a:rPr sz="1400" spc="-4" dirty="0" smtClean="0">
                <a:solidFill>
                  <a:srgbClr val="253046"/>
                </a:solidFill>
                <a:cs typeface="Arial"/>
              </a:rPr>
              <a:t>r</a:t>
            </a:r>
            <a:r>
              <a:rPr sz="1400" spc="4" dirty="0" smtClean="0">
                <a:solidFill>
                  <a:srgbClr val="253046"/>
                </a:solidFill>
                <a:cs typeface="Arial"/>
              </a:rPr>
              <a:t>onmen</a:t>
            </a:r>
            <a:r>
              <a:rPr sz="1400" spc="0" dirty="0" smtClean="0">
                <a:solidFill>
                  <a:srgbClr val="253046"/>
                </a:solidFill>
                <a:cs typeface="Arial"/>
              </a:rPr>
              <a:t>t</a:t>
            </a:r>
            <a:r>
              <a:rPr sz="1400" spc="-39" dirty="0" smtClean="0">
                <a:solidFill>
                  <a:srgbClr val="253046"/>
                </a:solidFill>
                <a:cs typeface="Arial"/>
              </a:rPr>
              <a:t> </a:t>
            </a:r>
            <a:r>
              <a:rPr sz="1400" spc="0" dirty="0" smtClean="0">
                <a:solidFill>
                  <a:srgbClr val="253046"/>
                </a:solidFill>
                <a:cs typeface="Arial"/>
              </a:rPr>
              <a:t>s</a:t>
            </a:r>
            <a:r>
              <a:rPr sz="1400" spc="4" dirty="0" smtClean="0">
                <a:solidFill>
                  <a:srgbClr val="253046"/>
                </a:solidFill>
                <a:cs typeface="Arial"/>
              </a:rPr>
              <a:t>uppo</a:t>
            </a:r>
            <a:r>
              <a:rPr sz="1400" spc="0" dirty="0" smtClean="0">
                <a:solidFill>
                  <a:srgbClr val="253046"/>
                </a:solidFill>
                <a:cs typeface="Arial"/>
              </a:rPr>
              <a:t>rts</a:t>
            </a:r>
            <a:r>
              <a:rPr sz="1400" spc="-34" dirty="0" smtClean="0">
                <a:solidFill>
                  <a:srgbClr val="253046"/>
                </a:solidFill>
                <a:cs typeface="Arial"/>
              </a:rPr>
              <a:t> </a:t>
            </a:r>
            <a:r>
              <a:rPr sz="1400" spc="0" dirty="0" smtClean="0">
                <a:solidFill>
                  <a:srgbClr val="253046"/>
                </a:solidFill>
                <a:cs typeface="Arial"/>
              </a:rPr>
              <a:t>t</a:t>
            </a:r>
            <a:r>
              <a:rPr sz="1400" spc="4" dirty="0" smtClean="0">
                <a:solidFill>
                  <a:srgbClr val="253046"/>
                </a:solidFill>
                <a:cs typeface="Arial"/>
              </a:rPr>
              <a:t>h</a:t>
            </a:r>
            <a:r>
              <a:rPr sz="1400" spc="0" dirty="0" smtClean="0">
                <a:solidFill>
                  <a:srgbClr val="253046"/>
                </a:solidFill>
                <a:cs typeface="Arial"/>
              </a:rPr>
              <a:t>e</a:t>
            </a:r>
            <a:r>
              <a:rPr sz="1400" spc="-4" dirty="0" smtClean="0">
                <a:solidFill>
                  <a:srgbClr val="253046"/>
                </a:solidFill>
                <a:cs typeface="Arial"/>
              </a:rPr>
              <a:t> </a:t>
            </a:r>
            <a:r>
              <a:rPr sz="1400" spc="14" dirty="0" smtClean="0">
                <a:solidFill>
                  <a:srgbClr val="253046"/>
                </a:solidFill>
                <a:cs typeface="Arial"/>
              </a:rPr>
              <a:t>f</a:t>
            </a:r>
            <a:r>
              <a:rPr sz="1400" spc="4" dirty="0" smtClean="0">
                <a:solidFill>
                  <a:srgbClr val="253046"/>
                </a:solidFill>
                <a:cs typeface="Arial"/>
              </a:rPr>
              <a:t>o</a:t>
            </a:r>
            <a:r>
              <a:rPr sz="1400" spc="0" dirty="0" smtClean="0">
                <a:solidFill>
                  <a:srgbClr val="253046"/>
                </a:solidFill>
                <a:cs typeface="Arial"/>
              </a:rPr>
              <a:t>l</a:t>
            </a:r>
            <a:r>
              <a:rPr sz="1400" spc="-4" dirty="0" smtClean="0">
                <a:solidFill>
                  <a:srgbClr val="253046"/>
                </a:solidFill>
                <a:cs typeface="Arial"/>
              </a:rPr>
              <a:t>l</a:t>
            </a:r>
            <a:r>
              <a:rPr sz="1400" spc="4" dirty="0" smtClean="0">
                <a:solidFill>
                  <a:srgbClr val="253046"/>
                </a:solidFill>
                <a:cs typeface="Arial"/>
              </a:rPr>
              <a:t>o</a:t>
            </a:r>
            <a:r>
              <a:rPr sz="1400" spc="-14" dirty="0" smtClean="0">
                <a:solidFill>
                  <a:srgbClr val="253046"/>
                </a:solidFill>
                <a:cs typeface="Arial"/>
              </a:rPr>
              <a:t>w</a:t>
            </a:r>
            <a:r>
              <a:rPr sz="1400" spc="0" dirty="0" smtClean="0">
                <a:solidFill>
                  <a:srgbClr val="253046"/>
                </a:solidFill>
                <a:cs typeface="Arial"/>
              </a:rPr>
              <a:t>ing</a:t>
            </a:r>
            <a:r>
              <a:rPr sz="1400" spc="-24" dirty="0" smtClean="0">
                <a:solidFill>
                  <a:srgbClr val="253046"/>
                </a:solidFill>
                <a:cs typeface="Arial"/>
              </a:rPr>
              <a:t> </a:t>
            </a:r>
            <a:r>
              <a:rPr sz="1400" spc="0" dirty="0" smtClean="0">
                <a:solidFill>
                  <a:srgbClr val="253046"/>
                </a:solidFill>
                <a:cs typeface="Arial"/>
              </a:rPr>
              <a:t>O</a:t>
            </a:r>
            <a:r>
              <a:rPr sz="1400" spc="4" dirty="0" smtClean="0">
                <a:solidFill>
                  <a:srgbClr val="253046"/>
                </a:solidFill>
                <a:cs typeface="Arial"/>
              </a:rPr>
              <a:t>pe</a:t>
            </a:r>
            <a:r>
              <a:rPr sz="1400" spc="0" dirty="0" smtClean="0">
                <a:solidFill>
                  <a:srgbClr val="253046"/>
                </a:solidFill>
                <a:cs typeface="Arial"/>
              </a:rPr>
              <a:t>rati</a:t>
            </a:r>
            <a:r>
              <a:rPr sz="1400" spc="4" dirty="0" smtClean="0">
                <a:solidFill>
                  <a:srgbClr val="253046"/>
                </a:solidFill>
                <a:cs typeface="Arial"/>
              </a:rPr>
              <a:t>n</a:t>
            </a:r>
            <a:r>
              <a:rPr sz="1400" spc="0" dirty="0" smtClean="0">
                <a:solidFill>
                  <a:srgbClr val="253046"/>
                </a:solidFill>
                <a:cs typeface="Arial"/>
              </a:rPr>
              <a:t>g</a:t>
            </a:r>
            <a:r>
              <a:rPr sz="1400" spc="-39" dirty="0" smtClean="0">
                <a:solidFill>
                  <a:srgbClr val="253046"/>
                </a:solidFill>
                <a:cs typeface="Arial"/>
              </a:rPr>
              <a:t> </a:t>
            </a:r>
            <a:r>
              <a:rPr sz="1400" spc="0" dirty="0" smtClean="0">
                <a:solidFill>
                  <a:srgbClr val="253046"/>
                </a:solidFill>
                <a:cs typeface="Arial"/>
              </a:rPr>
              <a:t>S</a:t>
            </a:r>
            <a:r>
              <a:rPr sz="1400" spc="-9" dirty="0" smtClean="0">
                <a:solidFill>
                  <a:srgbClr val="253046"/>
                </a:solidFill>
                <a:cs typeface="Arial"/>
              </a:rPr>
              <a:t>y</a:t>
            </a:r>
            <a:r>
              <a:rPr sz="1400" spc="0" dirty="0" smtClean="0">
                <a:solidFill>
                  <a:srgbClr val="253046"/>
                </a:solidFill>
                <a:cs typeface="Arial"/>
              </a:rPr>
              <a:t>st</a:t>
            </a:r>
            <a:r>
              <a:rPr sz="1400" spc="4" dirty="0" smtClean="0">
                <a:solidFill>
                  <a:srgbClr val="253046"/>
                </a:solidFill>
                <a:cs typeface="Arial"/>
              </a:rPr>
              <a:t>em</a:t>
            </a:r>
            <a:r>
              <a:rPr sz="1400" spc="0" dirty="0" smtClean="0">
                <a:solidFill>
                  <a:srgbClr val="253046"/>
                </a:solidFill>
                <a:cs typeface="Arial"/>
              </a:rPr>
              <a:t>s:</a:t>
            </a:r>
            <a:endParaRPr sz="1400" dirty="0">
              <a:cs typeface="Arial"/>
            </a:endParaRPr>
          </a:p>
          <a:p>
            <a:pPr marL="241300" marR="22859">
              <a:lnSpc>
                <a:spcPct val="95825"/>
              </a:lnSpc>
              <a:spcBef>
                <a:spcPts val="420"/>
              </a:spcBef>
            </a:pPr>
            <a:r>
              <a:rPr sz="1400" spc="0" dirty="0" smtClean="0">
                <a:solidFill>
                  <a:srgbClr val="0097C6"/>
                </a:solidFill>
                <a:cs typeface="Arial"/>
              </a:rPr>
              <a:t>•</a:t>
            </a:r>
            <a:r>
              <a:rPr sz="1400" spc="-9" dirty="0" smtClean="0">
                <a:solidFill>
                  <a:srgbClr val="0097C6"/>
                </a:solidFill>
                <a:cs typeface="Arial"/>
              </a:rPr>
              <a:t> </a:t>
            </a:r>
            <a:r>
              <a:rPr sz="1400" spc="-4" dirty="0" smtClean="0">
                <a:solidFill>
                  <a:srgbClr val="253046"/>
                </a:solidFill>
                <a:cs typeface="Arial"/>
              </a:rPr>
              <a:t>M</a:t>
            </a:r>
            <a:r>
              <a:rPr sz="1400" spc="0" dirty="0" smtClean="0">
                <a:solidFill>
                  <a:srgbClr val="253046"/>
                </a:solidFill>
                <a:cs typeface="Arial"/>
              </a:rPr>
              <a:t>VS</a:t>
            </a:r>
            <a:endParaRPr sz="1400" dirty="0">
              <a:cs typeface="Arial"/>
            </a:endParaRPr>
          </a:p>
          <a:p>
            <a:pPr marL="241300" marR="22859">
              <a:lnSpc>
                <a:spcPct val="95825"/>
              </a:lnSpc>
              <a:spcBef>
                <a:spcPts val="60"/>
              </a:spcBef>
            </a:pPr>
            <a:r>
              <a:rPr sz="1400" spc="0" dirty="0" smtClean="0">
                <a:solidFill>
                  <a:srgbClr val="0097C6"/>
                </a:solidFill>
                <a:cs typeface="Arial"/>
              </a:rPr>
              <a:t>•</a:t>
            </a:r>
            <a:r>
              <a:rPr sz="1400" spc="-9" dirty="0" smtClean="0">
                <a:solidFill>
                  <a:srgbClr val="0097C6"/>
                </a:solidFill>
                <a:cs typeface="Arial"/>
              </a:rPr>
              <a:t> </a:t>
            </a:r>
            <a:r>
              <a:rPr sz="1400" spc="0" dirty="0" smtClean="0">
                <a:solidFill>
                  <a:srgbClr val="253046"/>
                </a:solidFill>
                <a:cs typeface="Arial"/>
              </a:rPr>
              <a:t>VM</a:t>
            </a:r>
            <a:endParaRPr sz="1400" dirty="0">
              <a:cs typeface="Arial"/>
            </a:endParaRPr>
          </a:p>
          <a:p>
            <a:pPr marL="12700">
              <a:lnSpc>
                <a:spcPct val="95825"/>
              </a:lnSpc>
              <a:spcBef>
                <a:spcPts val="780"/>
              </a:spcBef>
            </a:pPr>
            <a:r>
              <a:rPr sz="1400" spc="0" dirty="0" smtClean="0">
                <a:solidFill>
                  <a:srgbClr val="253046"/>
                </a:solidFill>
                <a:cs typeface="Arial"/>
              </a:rPr>
              <a:t>Fast</a:t>
            </a:r>
            <a:r>
              <a:rPr sz="1400" spc="-4" dirty="0" smtClean="0">
                <a:solidFill>
                  <a:srgbClr val="253046"/>
                </a:solidFill>
                <a:cs typeface="Arial"/>
              </a:rPr>
              <a:t> </a:t>
            </a:r>
            <a:r>
              <a:rPr sz="1400" spc="4" dirty="0" smtClean="0">
                <a:solidFill>
                  <a:srgbClr val="253046"/>
                </a:solidFill>
                <a:cs typeface="Arial"/>
              </a:rPr>
              <a:t>Loa</a:t>
            </a:r>
            <a:r>
              <a:rPr sz="1400" spc="0" dirty="0" smtClean="0">
                <a:solidFill>
                  <a:srgbClr val="253046"/>
                </a:solidFill>
                <a:cs typeface="Arial"/>
              </a:rPr>
              <a:t>d</a:t>
            </a:r>
            <a:r>
              <a:rPr sz="1400" spc="-29" dirty="0" smtClean="0">
                <a:solidFill>
                  <a:srgbClr val="253046"/>
                </a:solidFill>
                <a:cs typeface="Arial"/>
              </a:rPr>
              <a:t> </a:t>
            </a:r>
            <a:r>
              <a:rPr sz="1400" spc="4" dirty="0" smtClean="0">
                <a:solidFill>
                  <a:srgbClr val="253046"/>
                </a:solidFill>
                <a:cs typeface="Arial"/>
              </a:rPr>
              <a:t>pe</a:t>
            </a:r>
            <a:r>
              <a:rPr sz="1400" spc="0" dirty="0" smtClean="0">
                <a:solidFill>
                  <a:srgbClr val="253046"/>
                </a:solidFill>
                <a:cs typeface="Arial"/>
              </a:rPr>
              <a:t>r</a:t>
            </a:r>
            <a:r>
              <a:rPr sz="1400" spc="9" dirty="0" smtClean="0">
                <a:solidFill>
                  <a:srgbClr val="253046"/>
                </a:solidFill>
                <a:cs typeface="Arial"/>
              </a:rPr>
              <a:t>f</a:t>
            </a:r>
            <a:r>
              <a:rPr sz="1400" spc="4" dirty="0" smtClean="0">
                <a:solidFill>
                  <a:srgbClr val="253046"/>
                </a:solidFill>
                <a:cs typeface="Arial"/>
              </a:rPr>
              <a:t>o</a:t>
            </a:r>
            <a:r>
              <a:rPr sz="1400" spc="0" dirty="0" smtClean="0">
                <a:solidFill>
                  <a:srgbClr val="253046"/>
                </a:solidFill>
                <a:cs typeface="Arial"/>
              </a:rPr>
              <a:t>rm</a:t>
            </a:r>
            <a:r>
              <a:rPr sz="1400" spc="-29" dirty="0" smtClean="0">
                <a:solidFill>
                  <a:srgbClr val="253046"/>
                </a:solidFill>
                <a:cs typeface="Arial"/>
              </a:rPr>
              <a:t> </a:t>
            </a:r>
            <a:r>
              <a:rPr sz="1400" spc="0" dirty="0" smtClean="0">
                <a:solidFill>
                  <a:srgbClr val="253046"/>
                </a:solidFill>
                <a:cs typeface="Arial"/>
              </a:rPr>
              <a:t>so</a:t>
            </a:r>
            <a:r>
              <a:rPr sz="1400" spc="-4" dirty="0" smtClean="0">
                <a:solidFill>
                  <a:srgbClr val="253046"/>
                </a:solidFill>
                <a:cs typeface="Arial"/>
              </a:rPr>
              <a:t> </a:t>
            </a:r>
            <a:r>
              <a:rPr sz="1400" spc="-14" dirty="0" smtClean="0">
                <a:solidFill>
                  <a:srgbClr val="253046"/>
                </a:solidFill>
                <a:cs typeface="Arial"/>
              </a:rPr>
              <a:t>w</a:t>
            </a:r>
            <a:r>
              <a:rPr sz="1400" spc="4" dirty="0" smtClean="0">
                <a:solidFill>
                  <a:srgbClr val="253046"/>
                </a:solidFill>
                <a:cs typeface="Arial"/>
              </a:rPr>
              <a:t>e</a:t>
            </a:r>
            <a:r>
              <a:rPr sz="1400" spc="0" dirty="0" smtClean="0">
                <a:solidFill>
                  <a:srgbClr val="253046"/>
                </a:solidFill>
                <a:cs typeface="Arial"/>
              </a:rPr>
              <a:t>ll</a:t>
            </a:r>
            <a:r>
              <a:rPr sz="1400" spc="-4" dirty="0" smtClean="0">
                <a:solidFill>
                  <a:srgbClr val="253046"/>
                </a:solidFill>
                <a:cs typeface="Arial"/>
              </a:rPr>
              <a:t> </a:t>
            </a:r>
            <a:r>
              <a:rPr sz="1400" spc="-9" dirty="0" smtClean="0">
                <a:solidFill>
                  <a:srgbClr val="253046"/>
                </a:solidFill>
                <a:cs typeface="Arial"/>
              </a:rPr>
              <a:t>w</a:t>
            </a:r>
            <a:r>
              <a:rPr sz="1400" spc="4" dirty="0" smtClean="0">
                <a:solidFill>
                  <a:srgbClr val="253046"/>
                </a:solidFill>
                <a:cs typeface="Arial"/>
              </a:rPr>
              <a:t>he</a:t>
            </a:r>
            <a:r>
              <a:rPr sz="1400" spc="0" dirty="0" smtClean="0">
                <a:solidFill>
                  <a:srgbClr val="253046"/>
                </a:solidFill>
                <a:cs typeface="Arial"/>
              </a:rPr>
              <a:t>n</a:t>
            </a:r>
            <a:r>
              <a:rPr sz="1400" spc="-4" dirty="0" smtClean="0">
                <a:solidFill>
                  <a:srgbClr val="253046"/>
                </a:solidFill>
                <a:cs typeface="Arial"/>
              </a:rPr>
              <a:t> </a:t>
            </a:r>
            <a:r>
              <a:rPr sz="1400" spc="0" dirty="0" smtClean="0">
                <a:solidFill>
                  <a:srgbClr val="253046"/>
                </a:solidFill>
                <a:cs typeface="Arial"/>
              </a:rPr>
              <a:t>it is l</a:t>
            </a:r>
            <a:r>
              <a:rPr sz="1400" spc="4" dirty="0" smtClean="0">
                <a:solidFill>
                  <a:srgbClr val="253046"/>
                </a:solidFill>
                <a:cs typeface="Arial"/>
              </a:rPr>
              <a:t>oad</a:t>
            </a:r>
            <a:r>
              <a:rPr sz="1400" spc="0" dirty="0" smtClean="0">
                <a:solidFill>
                  <a:srgbClr val="253046"/>
                </a:solidFill>
                <a:cs typeface="Arial"/>
              </a:rPr>
              <a:t>ing</a:t>
            </a:r>
            <a:r>
              <a:rPr sz="1400" spc="-34" dirty="0" smtClean="0">
                <a:solidFill>
                  <a:srgbClr val="253046"/>
                </a:solidFill>
                <a:cs typeface="Arial"/>
              </a:rPr>
              <a:t> </a:t>
            </a:r>
            <a:r>
              <a:rPr sz="1400" spc="4" dirty="0" smtClean="0">
                <a:solidFill>
                  <a:srgbClr val="253046"/>
                </a:solidFill>
                <a:cs typeface="Arial"/>
              </a:rPr>
              <a:t>m</a:t>
            </a:r>
            <a:r>
              <a:rPr sz="1400" spc="0" dirty="0" smtClean="0">
                <a:solidFill>
                  <a:srgbClr val="253046"/>
                </a:solidFill>
                <a:cs typeface="Arial"/>
              </a:rPr>
              <a:t>i</a:t>
            </a:r>
            <a:r>
              <a:rPr sz="1400" spc="-4" dirty="0" smtClean="0">
                <a:solidFill>
                  <a:srgbClr val="253046"/>
                </a:solidFill>
                <a:cs typeface="Arial"/>
              </a:rPr>
              <a:t>l</a:t>
            </a:r>
            <a:r>
              <a:rPr sz="1400" spc="0" dirty="0" smtClean="0">
                <a:solidFill>
                  <a:srgbClr val="253046"/>
                </a:solidFill>
                <a:cs typeface="Arial"/>
              </a:rPr>
              <a:t>l</a:t>
            </a:r>
            <a:r>
              <a:rPr sz="1400" spc="-4" dirty="0" smtClean="0">
                <a:solidFill>
                  <a:srgbClr val="253046"/>
                </a:solidFill>
                <a:cs typeface="Arial"/>
              </a:rPr>
              <a:t>i</a:t>
            </a:r>
            <a:r>
              <a:rPr sz="1400" spc="4" dirty="0" smtClean="0">
                <a:solidFill>
                  <a:srgbClr val="253046"/>
                </a:solidFill>
                <a:cs typeface="Arial"/>
              </a:rPr>
              <a:t>on</a:t>
            </a:r>
            <a:r>
              <a:rPr sz="1400" spc="0" dirty="0" smtClean="0">
                <a:solidFill>
                  <a:srgbClr val="253046"/>
                </a:solidFill>
                <a:cs typeface="Arial"/>
              </a:rPr>
              <a:t>s</a:t>
            </a:r>
            <a:r>
              <a:rPr sz="1400" spc="-29" dirty="0" smtClean="0">
                <a:solidFill>
                  <a:srgbClr val="253046"/>
                </a:solidFill>
                <a:cs typeface="Arial"/>
              </a:rPr>
              <a:t> </a:t>
            </a:r>
            <a:r>
              <a:rPr sz="1400" spc="4" dirty="0" smtClean="0">
                <a:solidFill>
                  <a:srgbClr val="253046"/>
                </a:solidFill>
                <a:cs typeface="Arial"/>
              </a:rPr>
              <a:t>o</a:t>
            </a:r>
            <a:r>
              <a:rPr sz="1400" spc="0" dirty="0" smtClean="0">
                <a:solidFill>
                  <a:srgbClr val="253046"/>
                </a:solidFill>
                <a:cs typeface="Arial"/>
              </a:rPr>
              <a:t>r e</a:t>
            </a:r>
            <a:r>
              <a:rPr sz="1400" spc="-9" dirty="0" smtClean="0">
                <a:solidFill>
                  <a:srgbClr val="253046"/>
                </a:solidFill>
                <a:cs typeface="Arial"/>
              </a:rPr>
              <a:t>v</a:t>
            </a:r>
            <a:r>
              <a:rPr sz="1400" spc="4" dirty="0" smtClean="0">
                <a:solidFill>
                  <a:srgbClr val="253046"/>
                </a:solidFill>
                <a:cs typeface="Arial"/>
              </a:rPr>
              <a:t>e</a:t>
            </a:r>
            <a:r>
              <a:rPr sz="1400" spc="0" dirty="0" smtClean="0">
                <a:solidFill>
                  <a:srgbClr val="253046"/>
                </a:solidFill>
                <a:cs typeface="Arial"/>
              </a:rPr>
              <a:t>n</a:t>
            </a:r>
            <a:r>
              <a:rPr sz="1400" spc="-4" dirty="0" smtClean="0">
                <a:solidFill>
                  <a:srgbClr val="253046"/>
                </a:solidFill>
                <a:cs typeface="Arial"/>
              </a:rPr>
              <a:t> </a:t>
            </a:r>
            <a:r>
              <a:rPr sz="1400" spc="4" dirty="0" smtClean="0">
                <a:solidFill>
                  <a:srgbClr val="253046"/>
                </a:solidFill>
                <a:cs typeface="Arial"/>
              </a:rPr>
              <a:t>b</a:t>
            </a:r>
            <a:r>
              <a:rPr sz="1400" spc="0" dirty="0" smtClean="0">
                <a:solidFill>
                  <a:srgbClr val="253046"/>
                </a:solidFill>
                <a:cs typeface="Arial"/>
              </a:rPr>
              <a:t>i</a:t>
            </a:r>
            <a:r>
              <a:rPr sz="1400" spc="-4" dirty="0" smtClean="0">
                <a:solidFill>
                  <a:srgbClr val="253046"/>
                </a:solidFill>
                <a:cs typeface="Arial"/>
              </a:rPr>
              <a:t>l</a:t>
            </a:r>
            <a:r>
              <a:rPr sz="1400" spc="0" dirty="0" smtClean="0">
                <a:solidFill>
                  <a:srgbClr val="253046"/>
                </a:solidFill>
                <a:cs typeface="Arial"/>
              </a:rPr>
              <a:t>l</a:t>
            </a:r>
            <a:r>
              <a:rPr sz="1400" spc="-4" dirty="0" smtClean="0">
                <a:solidFill>
                  <a:srgbClr val="253046"/>
                </a:solidFill>
                <a:cs typeface="Arial"/>
              </a:rPr>
              <a:t>i</a:t>
            </a:r>
            <a:r>
              <a:rPr sz="1400" spc="4" dirty="0" smtClean="0">
                <a:solidFill>
                  <a:srgbClr val="253046"/>
                </a:solidFill>
                <a:cs typeface="Arial"/>
              </a:rPr>
              <a:t>on</a:t>
            </a:r>
            <a:r>
              <a:rPr sz="1400" spc="0" dirty="0" smtClean="0">
                <a:solidFill>
                  <a:srgbClr val="253046"/>
                </a:solidFill>
                <a:cs typeface="Arial"/>
              </a:rPr>
              <a:t>s</a:t>
            </a:r>
            <a:r>
              <a:rPr sz="1400" spc="-29" dirty="0" smtClean="0">
                <a:solidFill>
                  <a:srgbClr val="253046"/>
                </a:solidFill>
                <a:cs typeface="Arial"/>
              </a:rPr>
              <a:t> </a:t>
            </a:r>
            <a:r>
              <a:rPr sz="1400" spc="4" dirty="0" smtClean="0">
                <a:solidFill>
                  <a:srgbClr val="253046"/>
                </a:solidFill>
                <a:cs typeface="Arial"/>
              </a:rPr>
              <a:t>o</a:t>
            </a:r>
            <a:r>
              <a:rPr sz="1400" spc="0" dirty="0" smtClean="0">
                <a:solidFill>
                  <a:srgbClr val="253046"/>
                </a:solidFill>
                <a:cs typeface="Arial"/>
              </a:rPr>
              <a:t>f</a:t>
            </a:r>
            <a:r>
              <a:rPr sz="1400" spc="-4" dirty="0" smtClean="0">
                <a:solidFill>
                  <a:srgbClr val="253046"/>
                </a:solidFill>
                <a:cs typeface="Arial"/>
              </a:rPr>
              <a:t> </a:t>
            </a:r>
            <a:r>
              <a:rPr sz="1400" spc="0" dirty="0" smtClean="0">
                <a:solidFill>
                  <a:srgbClr val="253046"/>
                </a:solidFill>
                <a:cs typeface="Arial"/>
              </a:rPr>
              <a:t>ro</a:t>
            </a:r>
            <a:r>
              <a:rPr sz="1400" spc="-14" dirty="0" smtClean="0">
                <a:solidFill>
                  <a:srgbClr val="253046"/>
                </a:solidFill>
                <a:cs typeface="Arial"/>
              </a:rPr>
              <a:t>w</a:t>
            </a:r>
            <a:r>
              <a:rPr sz="1400" spc="0" dirty="0" smtClean="0">
                <a:solidFill>
                  <a:srgbClr val="253046"/>
                </a:solidFill>
                <a:cs typeface="Arial"/>
              </a:rPr>
              <a:t>s</a:t>
            </a:r>
            <a:r>
              <a:rPr sz="1400" spc="14" dirty="0" smtClean="0">
                <a:solidFill>
                  <a:srgbClr val="253046"/>
                </a:solidFill>
                <a:cs typeface="Arial"/>
              </a:rPr>
              <a:t> </a:t>
            </a:r>
            <a:r>
              <a:rPr sz="1400" spc="0" dirty="0" smtClean="0">
                <a:solidFill>
                  <a:srgbClr val="253046"/>
                </a:solidFill>
                <a:cs typeface="Arial"/>
              </a:rPr>
              <a:t>in</a:t>
            </a:r>
            <a:r>
              <a:rPr sz="1400" spc="-4" dirty="0" smtClean="0">
                <a:solidFill>
                  <a:srgbClr val="253046"/>
                </a:solidFill>
                <a:cs typeface="Arial"/>
              </a:rPr>
              <a:t> </a:t>
            </a:r>
            <a:r>
              <a:rPr sz="1400" spc="4" dirty="0" smtClean="0">
                <a:solidFill>
                  <a:srgbClr val="253046"/>
                </a:solidFill>
                <a:cs typeface="Arial"/>
              </a:rPr>
              <a:t>an</a:t>
            </a:r>
            <a:r>
              <a:rPr sz="1400" spc="0" dirty="0" smtClean="0">
                <a:solidFill>
                  <a:srgbClr val="253046"/>
                </a:solidFill>
                <a:cs typeface="Arial"/>
              </a:rPr>
              <a:t>y</a:t>
            </a:r>
            <a:r>
              <a:rPr sz="1400" spc="-9" dirty="0" smtClean="0">
                <a:solidFill>
                  <a:srgbClr val="253046"/>
                </a:solidFill>
                <a:cs typeface="Arial"/>
              </a:rPr>
              <a:t> </a:t>
            </a:r>
            <a:r>
              <a:rPr sz="1400" spc="4" dirty="0" smtClean="0">
                <a:solidFill>
                  <a:srgbClr val="253046"/>
                </a:solidFill>
                <a:cs typeface="Arial"/>
              </a:rPr>
              <a:t>en</a:t>
            </a:r>
            <a:r>
              <a:rPr sz="1400" spc="-9" dirty="0" smtClean="0">
                <a:solidFill>
                  <a:srgbClr val="253046"/>
                </a:solidFill>
                <a:cs typeface="Arial"/>
              </a:rPr>
              <a:t>v</a:t>
            </a:r>
            <a:r>
              <a:rPr sz="1400" spc="0" dirty="0" smtClean="0">
                <a:solidFill>
                  <a:srgbClr val="253046"/>
                </a:solidFill>
                <a:cs typeface="Arial"/>
              </a:rPr>
              <a:t>i</a:t>
            </a:r>
            <a:r>
              <a:rPr sz="1400" spc="-4" dirty="0" smtClean="0">
                <a:solidFill>
                  <a:srgbClr val="253046"/>
                </a:solidFill>
                <a:cs typeface="Arial"/>
              </a:rPr>
              <a:t>r</a:t>
            </a:r>
            <a:r>
              <a:rPr sz="1400" spc="4" dirty="0" smtClean="0">
                <a:solidFill>
                  <a:srgbClr val="253046"/>
                </a:solidFill>
                <a:cs typeface="Arial"/>
              </a:rPr>
              <a:t>onme</a:t>
            </a:r>
            <a:r>
              <a:rPr sz="1400" spc="-4" dirty="0" smtClean="0">
                <a:solidFill>
                  <a:srgbClr val="253046"/>
                </a:solidFill>
                <a:cs typeface="Arial"/>
              </a:rPr>
              <a:t>n</a:t>
            </a:r>
            <a:r>
              <a:rPr sz="1400" spc="0" dirty="0" smtClean="0">
                <a:solidFill>
                  <a:srgbClr val="253046"/>
                </a:solidFill>
                <a:cs typeface="Arial"/>
              </a:rPr>
              <a:t>t.</a:t>
            </a:r>
            <a:r>
              <a:rPr sz="1400" spc="-54" dirty="0" smtClean="0">
                <a:solidFill>
                  <a:srgbClr val="253046"/>
                </a:solidFill>
                <a:cs typeface="Arial"/>
              </a:rPr>
              <a:t> </a:t>
            </a:r>
            <a:r>
              <a:rPr sz="1400" spc="9" dirty="0" smtClean="0">
                <a:solidFill>
                  <a:srgbClr val="253046"/>
                </a:solidFill>
                <a:cs typeface="Arial"/>
              </a:rPr>
              <a:t>T</a:t>
            </a:r>
            <a:r>
              <a:rPr sz="1400" spc="4" dirty="0" smtClean="0">
                <a:solidFill>
                  <a:srgbClr val="253046"/>
                </a:solidFill>
                <a:cs typeface="Arial"/>
              </a:rPr>
              <a:t>h</a:t>
            </a:r>
            <a:r>
              <a:rPr sz="1400" spc="0" dirty="0" smtClean="0">
                <a:solidFill>
                  <a:srgbClr val="253046"/>
                </a:solidFill>
                <a:cs typeface="Arial"/>
              </a:rPr>
              <a:t>e</a:t>
            </a:r>
            <a:r>
              <a:rPr sz="1400" spc="-14" dirty="0" smtClean="0">
                <a:solidFill>
                  <a:srgbClr val="253046"/>
                </a:solidFill>
                <a:cs typeface="Arial"/>
              </a:rPr>
              <a:t> </a:t>
            </a:r>
            <a:r>
              <a:rPr sz="1400" spc="0" dirty="0" smtClean="0">
                <a:solidFill>
                  <a:srgbClr val="253046"/>
                </a:solidFill>
                <a:cs typeface="Arial"/>
              </a:rPr>
              <a:t>re</a:t>
            </a:r>
            <a:r>
              <a:rPr sz="1400" spc="4" dirty="0" smtClean="0">
                <a:solidFill>
                  <a:srgbClr val="253046"/>
                </a:solidFill>
                <a:cs typeface="Arial"/>
              </a:rPr>
              <a:t>a</a:t>
            </a:r>
            <a:r>
              <a:rPr sz="1400" spc="0" dirty="0" smtClean="0">
                <a:solidFill>
                  <a:srgbClr val="253046"/>
                </a:solidFill>
                <a:cs typeface="Arial"/>
              </a:rPr>
              <a:t>s</a:t>
            </a:r>
            <a:r>
              <a:rPr sz="1400" spc="4" dirty="0" smtClean="0">
                <a:solidFill>
                  <a:srgbClr val="253046"/>
                </a:solidFill>
                <a:cs typeface="Arial"/>
              </a:rPr>
              <a:t>o</a:t>
            </a:r>
            <a:r>
              <a:rPr sz="1400" spc="0" dirty="0" smtClean="0">
                <a:solidFill>
                  <a:srgbClr val="253046"/>
                </a:solidFill>
                <a:cs typeface="Arial"/>
              </a:rPr>
              <a:t>n</a:t>
            </a:r>
            <a:r>
              <a:rPr sz="1400" spc="-29" dirty="0" smtClean="0">
                <a:solidFill>
                  <a:srgbClr val="253046"/>
                </a:solidFill>
                <a:cs typeface="Arial"/>
              </a:rPr>
              <a:t> </a:t>
            </a:r>
            <a:r>
              <a:rPr sz="1400" spc="4" dirty="0" smtClean="0">
                <a:solidFill>
                  <a:srgbClr val="253046"/>
                </a:solidFill>
                <a:cs typeface="Arial"/>
              </a:rPr>
              <a:t>beh</a:t>
            </a:r>
            <a:r>
              <a:rPr sz="1400" spc="0" dirty="0" smtClean="0">
                <a:solidFill>
                  <a:srgbClr val="253046"/>
                </a:solidFill>
                <a:cs typeface="Arial"/>
              </a:rPr>
              <a:t>ind</a:t>
            </a:r>
            <a:r>
              <a:rPr sz="1400" spc="-39" dirty="0" smtClean="0">
                <a:solidFill>
                  <a:srgbClr val="253046"/>
                </a:solidFill>
                <a:cs typeface="Arial"/>
              </a:rPr>
              <a:t> </a:t>
            </a:r>
            <a:r>
              <a:rPr sz="1400" spc="0" dirty="0" smtClean="0">
                <a:solidFill>
                  <a:srgbClr val="253046"/>
                </a:solidFill>
                <a:cs typeface="Arial"/>
              </a:rPr>
              <a:t>is</a:t>
            </a:r>
            <a:endParaRPr sz="1400" dirty="0">
              <a:cs typeface="Arial"/>
            </a:endParaRPr>
          </a:p>
        </p:txBody>
      </p:sp>
      <p:sp>
        <p:nvSpPr>
          <p:cNvPr id="24" name="object 4"/>
          <p:cNvSpPr txBox="1"/>
          <p:nvPr/>
        </p:nvSpPr>
        <p:spPr>
          <a:xfrm>
            <a:off x="326942" y="5630874"/>
            <a:ext cx="7735664" cy="360926"/>
          </a:xfrm>
          <a:prstGeom prst="rect">
            <a:avLst/>
          </a:prstGeom>
        </p:spPr>
        <p:txBody>
          <a:bodyPr wrap="square" lIns="0" tIns="0" rIns="0" bIns="0" rtlCol="0">
            <a:noAutofit/>
          </a:bodyPr>
          <a:lstStyle/>
          <a:p>
            <a:pPr marL="12700">
              <a:lnSpc>
                <a:spcPts val="1330"/>
              </a:lnSpc>
              <a:spcBef>
                <a:spcPts val="66"/>
              </a:spcBef>
            </a:pPr>
            <a:r>
              <a:rPr sz="1400" spc="0" dirty="0" smtClean="0">
                <a:solidFill>
                  <a:srgbClr val="0097C6"/>
                </a:solidFill>
                <a:latin typeface="Arial"/>
                <a:cs typeface="Arial"/>
              </a:rPr>
              <a:t>•</a:t>
            </a:r>
            <a:r>
              <a:rPr sz="1400" spc="0" dirty="0" smtClean="0">
                <a:solidFill>
                  <a:srgbClr val="253046"/>
                </a:solidFill>
                <a:cs typeface="Arial"/>
              </a:rPr>
              <a:t>Fast</a:t>
            </a:r>
            <a:r>
              <a:rPr sz="1400" spc="-4" dirty="0" smtClean="0">
                <a:solidFill>
                  <a:srgbClr val="253046"/>
                </a:solidFill>
                <a:cs typeface="Arial"/>
              </a:rPr>
              <a:t> </a:t>
            </a:r>
            <a:r>
              <a:rPr sz="1400" spc="0" dirty="0" smtClean="0">
                <a:solidFill>
                  <a:srgbClr val="253046"/>
                </a:solidFill>
                <a:cs typeface="Arial"/>
              </a:rPr>
              <a:t>L</a:t>
            </a:r>
            <a:r>
              <a:rPr sz="1400" spc="4" dirty="0" smtClean="0">
                <a:solidFill>
                  <a:srgbClr val="253046"/>
                </a:solidFill>
                <a:cs typeface="Arial"/>
              </a:rPr>
              <a:t>o</a:t>
            </a:r>
            <a:r>
              <a:rPr sz="1400" spc="0" dirty="0" smtClean="0">
                <a:solidFill>
                  <a:srgbClr val="253046"/>
                </a:solidFill>
                <a:cs typeface="Arial"/>
              </a:rPr>
              <a:t>ad</a:t>
            </a:r>
            <a:r>
              <a:rPr sz="1400" spc="-25" dirty="0" smtClean="0">
                <a:solidFill>
                  <a:srgbClr val="253046"/>
                </a:solidFill>
                <a:cs typeface="Arial"/>
              </a:rPr>
              <a:t> </a:t>
            </a:r>
            <a:r>
              <a:rPr sz="1400" spc="0" dirty="0" smtClean="0">
                <a:solidFill>
                  <a:srgbClr val="253046"/>
                </a:solidFill>
                <a:cs typeface="Arial"/>
              </a:rPr>
              <a:t>ass</a:t>
            </a:r>
            <a:r>
              <a:rPr sz="1400" spc="4" dirty="0" smtClean="0">
                <a:solidFill>
                  <a:srgbClr val="253046"/>
                </a:solidFill>
                <a:cs typeface="Arial"/>
              </a:rPr>
              <a:t>em</a:t>
            </a:r>
            <a:r>
              <a:rPr sz="1400" spc="0" dirty="0" smtClean="0">
                <a:solidFill>
                  <a:srgbClr val="253046"/>
                </a:solidFill>
                <a:cs typeface="Arial"/>
              </a:rPr>
              <a:t>bles</a:t>
            </a:r>
            <a:r>
              <a:rPr sz="1400" spc="-44" dirty="0" smtClean="0">
                <a:solidFill>
                  <a:srgbClr val="253046"/>
                </a:solidFill>
                <a:cs typeface="Arial"/>
              </a:rPr>
              <a:t> </a:t>
            </a:r>
            <a:r>
              <a:rPr sz="1400" spc="0" dirty="0" smtClean="0">
                <a:solidFill>
                  <a:srgbClr val="253046"/>
                </a:solidFill>
                <a:cs typeface="Arial"/>
              </a:rPr>
              <a:t>d</a:t>
            </a:r>
            <a:r>
              <a:rPr sz="1400" spc="4" dirty="0" smtClean="0">
                <a:solidFill>
                  <a:srgbClr val="253046"/>
                </a:solidFill>
                <a:cs typeface="Arial"/>
              </a:rPr>
              <a:t>a</a:t>
            </a:r>
            <a:r>
              <a:rPr sz="1400" spc="0" dirty="0" smtClean="0">
                <a:solidFill>
                  <a:srgbClr val="253046"/>
                </a:solidFill>
                <a:cs typeface="Arial"/>
              </a:rPr>
              <a:t>ta</a:t>
            </a:r>
            <a:r>
              <a:rPr sz="1400" spc="-14" dirty="0" smtClean="0">
                <a:solidFill>
                  <a:srgbClr val="253046"/>
                </a:solidFill>
                <a:cs typeface="Arial"/>
              </a:rPr>
              <a:t> </a:t>
            </a:r>
            <a:r>
              <a:rPr sz="1400" spc="0" dirty="0" smtClean="0">
                <a:solidFill>
                  <a:srgbClr val="253046"/>
                </a:solidFill>
                <a:cs typeface="Arial"/>
              </a:rPr>
              <a:t>into</a:t>
            </a:r>
            <a:r>
              <a:rPr sz="1400" spc="-14" dirty="0" smtClean="0">
                <a:solidFill>
                  <a:srgbClr val="253046"/>
                </a:solidFill>
                <a:cs typeface="Arial"/>
              </a:rPr>
              <a:t> </a:t>
            </a:r>
            <a:r>
              <a:rPr sz="1400" spc="0" dirty="0" smtClean="0">
                <a:solidFill>
                  <a:srgbClr val="253046"/>
                </a:solidFill>
                <a:cs typeface="Arial"/>
              </a:rPr>
              <a:t>6</a:t>
            </a:r>
            <a:r>
              <a:rPr sz="1400" spc="4" dirty="0" smtClean="0">
                <a:solidFill>
                  <a:srgbClr val="253046"/>
                </a:solidFill>
                <a:cs typeface="Arial"/>
              </a:rPr>
              <a:t>4</a:t>
            </a:r>
            <a:r>
              <a:rPr sz="1400" spc="0" dirty="0" smtClean="0">
                <a:solidFill>
                  <a:srgbClr val="253046"/>
                </a:solidFill>
                <a:cs typeface="Arial"/>
              </a:rPr>
              <a:t>K</a:t>
            </a:r>
            <a:r>
              <a:rPr sz="1400" spc="-4" dirty="0" smtClean="0">
                <a:solidFill>
                  <a:srgbClr val="253046"/>
                </a:solidFill>
                <a:cs typeface="Arial"/>
              </a:rPr>
              <a:t> </a:t>
            </a:r>
            <a:r>
              <a:rPr sz="1400" spc="0" dirty="0" smtClean="0">
                <a:solidFill>
                  <a:srgbClr val="253046"/>
                </a:solidFill>
                <a:cs typeface="Arial"/>
              </a:rPr>
              <a:t>blocks</a:t>
            </a:r>
            <a:r>
              <a:rPr sz="1400" spc="-24" dirty="0" smtClean="0">
                <a:solidFill>
                  <a:srgbClr val="253046"/>
                </a:solidFill>
                <a:cs typeface="Arial"/>
              </a:rPr>
              <a:t> </a:t>
            </a:r>
            <a:r>
              <a:rPr sz="1400" spc="-4" dirty="0" smtClean="0">
                <a:solidFill>
                  <a:srgbClr val="253046"/>
                </a:solidFill>
                <a:cs typeface="Arial"/>
              </a:rPr>
              <a:t>(</a:t>
            </a:r>
            <a:r>
              <a:rPr sz="1400" spc="0" dirty="0" smtClean="0">
                <a:solidFill>
                  <a:srgbClr val="253046"/>
                </a:solidFill>
                <a:cs typeface="Arial"/>
              </a:rPr>
              <a:t>6</a:t>
            </a:r>
            <a:r>
              <a:rPr sz="1400" spc="4" dirty="0" smtClean="0">
                <a:solidFill>
                  <a:srgbClr val="253046"/>
                </a:solidFill>
                <a:cs typeface="Arial"/>
              </a:rPr>
              <a:t>4</a:t>
            </a:r>
            <a:r>
              <a:rPr sz="1400" spc="0" dirty="0" smtClean="0">
                <a:solidFill>
                  <a:srgbClr val="253046"/>
                </a:solidFill>
                <a:cs typeface="Arial"/>
              </a:rPr>
              <a:t>,</a:t>
            </a:r>
            <a:r>
              <a:rPr sz="1400" spc="4" dirty="0" smtClean="0">
                <a:solidFill>
                  <a:srgbClr val="253046"/>
                </a:solidFill>
                <a:cs typeface="Arial"/>
              </a:rPr>
              <a:t>0</a:t>
            </a:r>
            <a:r>
              <a:rPr sz="1400" spc="0" dirty="0" smtClean="0">
                <a:solidFill>
                  <a:srgbClr val="253046"/>
                </a:solidFill>
                <a:cs typeface="Arial"/>
              </a:rPr>
              <a:t>00</a:t>
            </a:r>
            <a:r>
              <a:rPr sz="1400" spc="-24" dirty="0" smtClean="0">
                <a:solidFill>
                  <a:srgbClr val="253046"/>
                </a:solidFill>
                <a:cs typeface="Arial"/>
              </a:rPr>
              <a:t> </a:t>
            </a:r>
            <a:r>
              <a:rPr sz="1400" spc="0" dirty="0" smtClean="0">
                <a:solidFill>
                  <a:srgbClr val="253046"/>
                </a:solidFill>
                <a:cs typeface="Arial"/>
              </a:rPr>
              <a:t>b</a:t>
            </a:r>
            <a:r>
              <a:rPr sz="1400" spc="-9" dirty="0" smtClean="0">
                <a:solidFill>
                  <a:srgbClr val="253046"/>
                </a:solidFill>
                <a:cs typeface="Arial"/>
              </a:rPr>
              <a:t>y</a:t>
            </a:r>
            <a:r>
              <a:rPr sz="1400" spc="0" dirty="0" smtClean="0">
                <a:solidFill>
                  <a:srgbClr val="253046"/>
                </a:solidFill>
                <a:cs typeface="Arial"/>
              </a:rPr>
              <a:t>t</a:t>
            </a:r>
            <a:r>
              <a:rPr sz="1400" spc="4" dirty="0" smtClean="0">
                <a:solidFill>
                  <a:srgbClr val="253046"/>
                </a:solidFill>
                <a:cs typeface="Arial"/>
              </a:rPr>
              <a:t>e</a:t>
            </a:r>
            <a:r>
              <a:rPr sz="1400" spc="0" dirty="0" smtClean="0">
                <a:solidFill>
                  <a:srgbClr val="253046"/>
                </a:solidFill>
                <a:cs typeface="Arial"/>
              </a:rPr>
              <a:t>s)</a:t>
            </a:r>
            <a:r>
              <a:rPr sz="1400" spc="-4" dirty="0" smtClean="0">
                <a:solidFill>
                  <a:srgbClr val="253046"/>
                </a:solidFill>
                <a:cs typeface="Arial"/>
              </a:rPr>
              <a:t> </a:t>
            </a:r>
            <a:r>
              <a:rPr sz="1400" spc="0" dirty="0" smtClean="0">
                <a:solidFill>
                  <a:srgbClr val="253046"/>
                </a:solidFill>
                <a:cs typeface="Arial"/>
              </a:rPr>
              <a:t>to load</a:t>
            </a:r>
            <a:r>
              <a:rPr sz="1400" spc="-14" dirty="0" smtClean="0">
                <a:solidFill>
                  <a:srgbClr val="253046"/>
                </a:solidFill>
                <a:cs typeface="Arial"/>
              </a:rPr>
              <a:t> </a:t>
            </a:r>
            <a:r>
              <a:rPr sz="1400" spc="0" dirty="0" smtClean="0">
                <a:solidFill>
                  <a:srgbClr val="253046"/>
                </a:solidFill>
                <a:cs typeface="Arial"/>
              </a:rPr>
              <a:t>it and</a:t>
            </a:r>
            <a:r>
              <a:rPr sz="1400" spc="-14" dirty="0" smtClean="0">
                <a:solidFill>
                  <a:srgbClr val="253046"/>
                </a:solidFill>
                <a:cs typeface="Arial"/>
              </a:rPr>
              <a:t> </a:t>
            </a:r>
            <a:r>
              <a:rPr sz="1400" spc="0" dirty="0" smtClean="0">
                <a:solidFill>
                  <a:srgbClr val="253046"/>
                </a:solidFill>
                <a:cs typeface="Arial"/>
              </a:rPr>
              <a:t>can</a:t>
            </a:r>
            <a:r>
              <a:rPr sz="1400" spc="-14" dirty="0" smtClean="0">
                <a:solidFill>
                  <a:srgbClr val="253046"/>
                </a:solidFill>
                <a:cs typeface="Arial"/>
              </a:rPr>
              <a:t> </a:t>
            </a:r>
            <a:r>
              <a:rPr sz="1400" spc="0" dirty="0" smtClean="0">
                <a:solidFill>
                  <a:srgbClr val="253046"/>
                </a:solidFill>
                <a:cs typeface="Arial"/>
              </a:rPr>
              <a:t>use</a:t>
            </a:r>
            <a:r>
              <a:rPr sz="1400" spc="-4" dirty="0" smtClean="0">
                <a:solidFill>
                  <a:srgbClr val="253046"/>
                </a:solidFill>
                <a:cs typeface="Arial"/>
              </a:rPr>
              <a:t> </a:t>
            </a:r>
            <a:r>
              <a:rPr sz="1400" spc="4" dirty="0" smtClean="0">
                <a:solidFill>
                  <a:srgbClr val="253046"/>
                </a:solidFill>
                <a:cs typeface="Arial"/>
              </a:rPr>
              <a:t>m</a:t>
            </a:r>
            <a:r>
              <a:rPr sz="1400" spc="0" dirty="0" smtClean="0">
                <a:solidFill>
                  <a:srgbClr val="253046"/>
                </a:solidFill>
                <a:cs typeface="Arial"/>
              </a:rPr>
              <a:t>ultiple</a:t>
            </a:r>
            <a:r>
              <a:rPr sz="1400" spc="-29" dirty="0" smtClean="0">
                <a:solidFill>
                  <a:srgbClr val="253046"/>
                </a:solidFill>
                <a:cs typeface="Arial"/>
              </a:rPr>
              <a:t> </a:t>
            </a:r>
            <a:r>
              <a:rPr sz="1400" spc="0" dirty="0" smtClean="0">
                <a:solidFill>
                  <a:srgbClr val="253046"/>
                </a:solidFill>
                <a:cs typeface="Arial"/>
              </a:rPr>
              <a:t>sessions</a:t>
            </a:r>
            <a:r>
              <a:rPr sz="1400" spc="-34" dirty="0" smtClean="0">
                <a:solidFill>
                  <a:srgbClr val="253046"/>
                </a:solidFill>
                <a:cs typeface="Arial"/>
              </a:rPr>
              <a:t> </a:t>
            </a:r>
            <a:r>
              <a:rPr sz="1400" spc="0" dirty="0" smtClean="0">
                <a:solidFill>
                  <a:srgbClr val="253046"/>
                </a:solidFill>
                <a:cs typeface="Arial"/>
              </a:rPr>
              <a:t>s</a:t>
            </a:r>
            <a:r>
              <a:rPr sz="1400" spc="-4" dirty="0" smtClean="0">
                <a:solidFill>
                  <a:srgbClr val="253046"/>
                </a:solidFill>
                <a:cs typeface="Arial"/>
              </a:rPr>
              <a:t>i</a:t>
            </a:r>
            <a:r>
              <a:rPr sz="1400" spc="4" dirty="0" smtClean="0">
                <a:solidFill>
                  <a:srgbClr val="253046"/>
                </a:solidFill>
                <a:cs typeface="Arial"/>
              </a:rPr>
              <a:t>m</a:t>
            </a:r>
            <a:r>
              <a:rPr sz="1400" spc="0" dirty="0" smtClean="0">
                <a:solidFill>
                  <a:srgbClr val="253046"/>
                </a:solidFill>
                <a:cs typeface="Arial"/>
              </a:rPr>
              <a:t>ult</a:t>
            </a:r>
            <a:r>
              <a:rPr sz="1400" spc="4" dirty="0" smtClean="0">
                <a:solidFill>
                  <a:srgbClr val="253046"/>
                </a:solidFill>
                <a:cs typeface="Arial"/>
              </a:rPr>
              <a:t>a</a:t>
            </a:r>
            <a:r>
              <a:rPr sz="1400" spc="0" dirty="0" smtClean="0">
                <a:solidFill>
                  <a:srgbClr val="253046"/>
                </a:solidFill>
                <a:cs typeface="Arial"/>
              </a:rPr>
              <a:t>n</a:t>
            </a:r>
            <a:r>
              <a:rPr sz="1400" spc="4" dirty="0" smtClean="0">
                <a:solidFill>
                  <a:srgbClr val="253046"/>
                </a:solidFill>
                <a:cs typeface="Arial"/>
              </a:rPr>
              <a:t>e</a:t>
            </a:r>
            <a:r>
              <a:rPr sz="1400" spc="-9" dirty="0" smtClean="0">
                <a:solidFill>
                  <a:srgbClr val="253046"/>
                </a:solidFill>
                <a:cs typeface="Arial"/>
              </a:rPr>
              <a:t>o</a:t>
            </a:r>
            <a:r>
              <a:rPr sz="1400" spc="0" dirty="0" smtClean="0">
                <a:solidFill>
                  <a:srgbClr val="253046"/>
                </a:solidFill>
                <a:cs typeface="Arial"/>
              </a:rPr>
              <a:t>usl</a:t>
            </a:r>
            <a:r>
              <a:rPr sz="1400" spc="-94" dirty="0" smtClean="0">
                <a:solidFill>
                  <a:srgbClr val="253046"/>
                </a:solidFill>
                <a:cs typeface="Arial"/>
              </a:rPr>
              <a:t>y</a:t>
            </a:r>
            <a:r>
              <a:rPr sz="1400" spc="0" dirty="0" smtClean="0">
                <a:solidFill>
                  <a:srgbClr val="253046"/>
                </a:solidFill>
                <a:cs typeface="Arial"/>
              </a:rPr>
              <a:t>.</a:t>
            </a:r>
            <a:endParaRPr sz="1400" dirty="0">
              <a:cs typeface="Arial"/>
            </a:endParaRPr>
          </a:p>
          <a:p>
            <a:pPr marL="12700" marR="22905">
              <a:lnSpc>
                <a:spcPct val="95825"/>
              </a:lnSpc>
            </a:pPr>
            <a:r>
              <a:rPr sz="1400" spc="0" dirty="0" smtClean="0">
                <a:solidFill>
                  <a:srgbClr val="0097C6"/>
                </a:solidFill>
                <a:cs typeface="Arial"/>
              </a:rPr>
              <a:t>•</a:t>
            </a:r>
            <a:r>
              <a:rPr sz="1400" spc="0" dirty="0" smtClean="0">
                <a:solidFill>
                  <a:srgbClr val="253046"/>
                </a:solidFill>
                <a:cs typeface="Arial"/>
              </a:rPr>
              <a:t>Fast</a:t>
            </a:r>
            <a:r>
              <a:rPr sz="1400" spc="-4" dirty="0" smtClean="0">
                <a:solidFill>
                  <a:srgbClr val="253046"/>
                </a:solidFill>
                <a:cs typeface="Arial"/>
              </a:rPr>
              <a:t> </a:t>
            </a:r>
            <a:r>
              <a:rPr sz="1400" spc="4" dirty="0" smtClean="0">
                <a:solidFill>
                  <a:srgbClr val="253046"/>
                </a:solidFill>
                <a:cs typeface="Arial"/>
              </a:rPr>
              <a:t>Loa</a:t>
            </a:r>
            <a:r>
              <a:rPr sz="1400" spc="0" dirty="0" smtClean="0">
                <a:solidFill>
                  <a:srgbClr val="253046"/>
                </a:solidFill>
                <a:cs typeface="Arial"/>
              </a:rPr>
              <a:t>d</a:t>
            </a:r>
            <a:r>
              <a:rPr sz="1400" spc="-29" dirty="0" smtClean="0">
                <a:solidFill>
                  <a:srgbClr val="253046"/>
                </a:solidFill>
                <a:cs typeface="Arial"/>
              </a:rPr>
              <a:t> </a:t>
            </a:r>
            <a:r>
              <a:rPr sz="1400" spc="0" dirty="0" smtClean="0">
                <a:solidFill>
                  <a:srgbClr val="253046"/>
                </a:solidFill>
                <a:cs typeface="Arial"/>
              </a:rPr>
              <a:t>t</a:t>
            </a:r>
            <a:r>
              <a:rPr sz="1400" spc="4" dirty="0" smtClean="0">
                <a:solidFill>
                  <a:srgbClr val="253046"/>
                </a:solidFill>
                <a:cs typeface="Arial"/>
              </a:rPr>
              <a:t>a</a:t>
            </a:r>
            <a:r>
              <a:rPr sz="1400" spc="0" dirty="0" smtClean="0">
                <a:solidFill>
                  <a:srgbClr val="253046"/>
                </a:solidFill>
                <a:cs typeface="Arial"/>
              </a:rPr>
              <a:t>king</a:t>
            </a:r>
            <a:r>
              <a:rPr sz="1400" spc="-14" dirty="0" smtClean="0">
                <a:solidFill>
                  <a:srgbClr val="253046"/>
                </a:solidFill>
                <a:cs typeface="Arial"/>
              </a:rPr>
              <a:t> </a:t>
            </a:r>
            <a:r>
              <a:rPr sz="1400" spc="0" dirty="0" smtClean="0">
                <a:solidFill>
                  <a:srgbClr val="253046"/>
                </a:solidFill>
                <a:cs typeface="Arial"/>
              </a:rPr>
              <a:t>t</a:t>
            </a:r>
            <a:r>
              <a:rPr sz="1400" spc="4" dirty="0" smtClean="0">
                <a:solidFill>
                  <a:srgbClr val="253046"/>
                </a:solidFill>
                <a:cs typeface="Arial"/>
              </a:rPr>
              <a:t>h</a:t>
            </a:r>
            <a:r>
              <a:rPr sz="1400" spc="0" dirty="0" smtClean="0">
                <a:solidFill>
                  <a:srgbClr val="253046"/>
                </a:solidFill>
                <a:cs typeface="Arial"/>
              </a:rPr>
              <a:t>e</a:t>
            </a:r>
            <a:r>
              <a:rPr sz="1400" spc="-14" dirty="0" smtClean="0">
                <a:solidFill>
                  <a:srgbClr val="253046"/>
                </a:solidFill>
                <a:cs typeface="Arial"/>
              </a:rPr>
              <a:t> </a:t>
            </a:r>
            <a:r>
              <a:rPr sz="1400" spc="4" dirty="0" smtClean="0">
                <a:solidFill>
                  <a:srgbClr val="253046"/>
                </a:solidFill>
                <a:cs typeface="Arial"/>
              </a:rPr>
              <a:t>ad</a:t>
            </a:r>
            <a:r>
              <a:rPr sz="1400" spc="-9" dirty="0" smtClean="0">
                <a:solidFill>
                  <a:srgbClr val="253046"/>
                </a:solidFill>
                <a:cs typeface="Arial"/>
              </a:rPr>
              <a:t>v</a:t>
            </a:r>
            <a:r>
              <a:rPr sz="1400" spc="4" dirty="0" smtClean="0">
                <a:solidFill>
                  <a:srgbClr val="253046"/>
                </a:solidFill>
                <a:cs typeface="Arial"/>
              </a:rPr>
              <a:t>an</a:t>
            </a:r>
            <a:r>
              <a:rPr sz="1400" spc="0" dirty="0" smtClean="0">
                <a:solidFill>
                  <a:srgbClr val="253046"/>
                </a:solidFill>
                <a:cs typeface="Arial"/>
              </a:rPr>
              <a:t>t</a:t>
            </a:r>
            <a:r>
              <a:rPr sz="1400" spc="4" dirty="0" smtClean="0">
                <a:solidFill>
                  <a:srgbClr val="253046"/>
                </a:solidFill>
                <a:cs typeface="Arial"/>
              </a:rPr>
              <a:t>a</a:t>
            </a:r>
            <a:r>
              <a:rPr sz="1400" spc="-4" dirty="0" smtClean="0">
                <a:solidFill>
                  <a:srgbClr val="253046"/>
                </a:solidFill>
                <a:cs typeface="Arial"/>
              </a:rPr>
              <a:t>g</a:t>
            </a:r>
            <a:r>
              <a:rPr sz="1400" spc="0" dirty="0" smtClean="0">
                <a:solidFill>
                  <a:srgbClr val="253046"/>
                </a:solidFill>
                <a:cs typeface="Arial"/>
              </a:rPr>
              <a:t>e</a:t>
            </a:r>
            <a:r>
              <a:rPr sz="1400" spc="-29" dirty="0" smtClean="0">
                <a:solidFill>
                  <a:srgbClr val="253046"/>
                </a:solidFill>
                <a:cs typeface="Arial"/>
              </a:rPr>
              <a:t> </a:t>
            </a:r>
            <a:r>
              <a:rPr sz="1400" spc="4" dirty="0" smtClean="0">
                <a:solidFill>
                  <a:srgbClr val="253046"/>
                </a:solidFill>
                <a:cs typeface="Arial"/>
              </a:rPr>
              <a:t>o</a:t>
            </a:r>
            <a:r>
              <a:rPr sz="1400" spc="0" dirty="0" smtClean="0">
                <a:solidFill>
                  <a:srgbClr val="253046"/>
                </a:solidFill>
                <a:cs typeface="Arial"/>
              </a:rPr>
              <a:t>f</a:t>
            </a:r>
            <a:r>
              <a:rPr sz="1400" spc="-4" dirty="0" smtClean="0">
                <a:solidFill>
                  <a:srgbClr val="253046"/>
                </a:solidFill>
                <a:cs typeface="Arial"/>
              </a:rPr>
              <a:t> </a:t>
            </a:r>
            <a:r>
              <a:rPr sz="1400" spc="4" dirty="0" smtClean="0">
                <a:solidFill>
                  <a:srgbClr val="253046"/>
                </a:solidFill>
                <a:cs typeface="Arial"/>
              </a:rPr>
              <a:t>pa</a:t>
            </a:r>
            <a:r>
              <a:rPr sz="1400" spc="0" dirty="0" smtClean="0">
                <a:solidFill>
                  <a:srgbClr val="253046"/>
                </a:solidFill>
                <a:cs typeface="Arial"/>
              </a:rPr>
              <a:t>ral</a:t>
            </a:r>
            <a:r>
              <a:rPr sz="1400" spc="-4" dirty="0" smtClean="0">
                <a:solidFill>
                  <a:srgbClr val="253046"/>
                </a:solidFill>
                <a:cs typeface="Arial"/>
              </a:rPr>
              <a:t>l</a:t>
            </a:r>
            <a:r>
              <a:rPr sz="1400" spc="4" dirty="0" smtClean="0">
                <a:solidFill>
                  <a:srgbClr val="253046"/>
                </a:solidFill>
                <a:cs typeface="Arial"/>
              </a:rPr>
              <a:t>e</a:t>
            </a:r>
            <a:r>
              <a:rPr sz="1400" spc="0" dirty="0" smtClean="0">
                <a:solidFill>
                  <a:srgbClr val="253046"/>
                </a:solidFill>
                <a:cs typeface="Arial"/>
              </a:rPr>
              <a:t>l</a:t>
            </a:r>
            <a:r>
              <a:rPr sz="1400" spc="-34" dirty="0" smtClean="0">
                <a:solidFill>
                  <a:srgbClr val="253046"/>
                </a:solidFill>
                <a:cs typeface="Arial"/>
              </a:rPr>
              <a:t> </a:t>
            </a:r>
            <a:r>
              <a:rPr sz="1400" spc="4" dirty="0" smtClean="0">
                <a:solidFill>
                  <a:srgbClr val="253046"/>
                </a:solidFill>
                <a:cs typeface="Arial"/>
              </a:rPr>
              <a:t>p</a:t>
            </a:r>
            <a:r>
              <a:rPr sz="1400" spc="0" dirty="0" smtClean="0">
                <a:solidFill>
                  <a:srgbClr val="253046"/>
                </a:solidFill>
                <a:cs typeface="Arial"/>
              </a:rPr>
              <a:t>roc</a:t>
            </a:r>
            <a:r>
              <a:rPr sz="1400" spc="4" dirty="0" smtClean="0">
                <a:solidFill>
                  <a:srgbClr val="253046"/>
                </a:solidFill>
                <a:cs typeface="Arial"/>
              </a:rPr>
              <a:t>e</a:t>
            </a:r>
            <a:r>
              <a:rPr sz="1400" spc="0" dirty="0" smtClean="0">
                <a:solidFill>
                  <a:srgbClr val="253046"/>
                </a:solidFill>
                <a:cs typeface="Arial"/>
              </a:rPr>
              <a:t>ssin</a:t>
            </a:r>
            <a:r>
              <a:rPr sz="1400" spc="-4" dirty="0" smtClean="0">
                <a:solidFill>
                  <a:srgbClr val="253046"/>
                </a:solidFill>
                <a:cs typeface="Arial"/>
              </a:rPr>
              <a:t>g</a:t>
            </a:r>
            <a:r>
              <a:rPr sz="1400" spc="0" dirty="0" smtClean="0">
                <a:solidFill>
                  <a:srgbClr val="253046"/>
                </a:solidFill>
                <a:cs typeface="Arial"/>
              </a:rPr>
              <a:t>.</a:t>
            </a:r>
            <a:endParaRPr sz="1400" dirty="0">
              <a:cs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object 42"/>
          <p:cNvSpPr/>
          <p:nvPr/>
        </p:nvSpPr>
        <p:spPr>
          <a:xfrm>
            <a:off x="0" y="0"/>
            <a:ext cx="9906000" cy="1128776"/>
          </a:xfrm>
          <a:custGeom>
            <a:avLst/>
            <a:gdLst/>
            <a:ahLst/>
            <a:cxnLst/>
            <a:rect l="l" t="t" r="r" b="b"/>
            <a:pathLst>
              <a:path w="9906000" h="1128776">
                <a:moveTo>
                  <a:pt x="0" y="0"/>
                </a:moveTo>
                <a:lnTo>
                  <a:pt x="0" y="801877"/>
                </a:lnTo>
                <a:lnTo>
                  <a:pt x="44018" y="809048"/>
                </a:lnTo>
                <a:lnTo>
                  <a:pt x="84978" y="817151"/>
                </a:lnTo>
                <a:lnTo>
                  <a:pt x="123033" y="826194"/>
                </a:lnTo>
                <a:lnTo>
                  <a:pt x="158341" y="836180"/>
                </a:lnTo>
                <a:lnTo>
                  <a:pt x="191055" y="847115"/>
                </a:lnTo>
                <a:lnTo>
                  <a:pt x="221332" y="859006"/>
                </a:lnTo>
                <a:lnTo>
                  <a:pt x="249326" y="871857"/>
                </a:lnTo>
                <a:lnTo>
                  <a:pt x="275193" y="885673"/>
                </a:lnTo>
                <a:lnTo>
                  <a:pt x="299089" y="900461"/>
                </a:lnTo>
                <a:lnTo>
                  <a:pt x="321168" y="916225"/>
                </a:lnTo>
                <a:lnTo>
                  <a:pt x="341587" y="932971"/>
                </a:lnTo>
                <a:lnTo>
                  <a:pt x="360500" y="950705"/>
                </a:lnTo>
                <a:lnTo>
                  <a:pt x="378063" y="969432"/>
                </a:lnTo>
                <a:lnTo>
                  <a:pt x="394431" y="989157"/>
                </a:lnTo>
                <a:lnTo>
                  <a:pt x="409760" y="1009886"/>
                </a:lnTo>
                <a:lnTo>
                  <a:pt x="424204" y="1031624"/>
                </a:lnTo>
                <a:lnTo>
                  <a:pt x="437920" y="1054376"/>
                </a:lnTo>
                <a:lnTo>
                  <a:pt x="451063" y="1078149"/>
                </a:lnTo>
                <a:lnTo>
                  <a:pt x="463787" y="1102947"/>
                </a:lnTo>
                <a:lnTo>
                  <a:pt x="476250" y="1128776"/>
                </a:lnTo>
                <a:lnTo>
                  <a:pt x="492137" y="1105914"/>
                </a:lnTo>
                <a:lnTo>
                  <a:pt x="507125" y="1083119"/>
                </a:lnTo>
                <a:lnTo>
                  <a:pt x="521491" y="1060491"/>
                </a:lnTo>
                <a:lnTo>
                  <a:pt x="535515" y="1038132"/>
                </a:lnTo>
                <a:lnTo>
                  <a:pt x="549474" y="1016144"/>
                </a:lnTo>
                <a:lnTo>
                  <a:pt x="578314" y="973690"/>
                </a:lnTo>
                <a:lnTo>
                  <a:pt x="610240" y="933941"/>
                </a:lnTo>
                <a:lnTo>
                  <a:pt x="647482" y="897713"/>
                </a:lnTo>
                <a:lnTo>
                  <a:pt x="692267" y="865821"/>
                </a:lnTo>
                <a:lnTo>
                  <a:pt x="746824" y="839079"/>
                </a:lnTo>
                <a:lnTo>
                  <a:pt x="813383" y="818301"/>
                </a:lnTo>
                <a:lnTo>
                  <a:pt x="851860" y="810403"/>
                </a:lnTo>
                <a:lnTo>
                  <a:pt x="894172" y="804302"/>
                </a:lnTo>
                <a:lnTo>
                  <a:pt x="940600" y="800100"/>
                </a:lnTo>
                <a:lnTo>
                  <a:pt x="9467850" y="800100"/>
                </a:lnTo>
                <a:lnTo>
                  <a:pt x="9502265" y="799084"/>
                </a:lnTo>
                <a:lnTo>
                  <a:pt x="9535266" y="795633"/>
                </a:lnTo>
                <a:lnTo>
                  <a:pt x="9566869" y="789889"/>
                </a:lnTo>
                <a:lnTo>
                  <a:pt x="9597091" y="781988"/>
                </a:lnTo>
                <a:lnTo>
                  <a:pt x="9625947" y="772072"/>
                </a:lnTo>
                <a:lnTo>
                  <a:pt x="9653453" y="760280"/>
                </a:lnTo>
                <a:lnTo>
                  <a:pt x="9679627" y="746750"/>
                </a:lnTo>
                <a:lnTo>
                  <a:pt x="9704484" y="731623"/>
                </a:lnTo>
                <a:lnTo>
                  <a:pt x="9728041" y="715038"/>
                </a:lnTo>
                <a:lnTo>
                  <a:pt x="9750313" y="697134"/>
                </a:lnTo>
                <a:lnTo>
                  <a:pt x="9771318" y="678051"/>
                </a:lnTo>
                <a:lnTo>
                  <a:pt x="9791072" y="657929"/>
                </a:lnTo>
                <a:lnTo>
                  <a:pt x="9809590" y="636906"/>
                </a:lnTo>
                <a:lnTo>
                  <a:pt x="9826889" y="615122"/>
                </a:lnTo>
                <a:lnTo>
                  <a:pt x="9842986" y="592716"/>
                </a:lnTo>
                <a:lnTo>
                  <a:pt x="9857896" y="569829"/>
                </a:lnTo>
                <a:lnTo>
                  <a:pt x="9871636" y="546599"/>
                </a:lnTo>
                <a:lnTo>
                  <a:pt x="9895672" y="499670"/>
                </a:lnTo>
                <a:lnTo>
                  <a:pt x="9906000" y="476250"/>
                </a:lnTo>
                <a:lnTo>
                  <a:pt x="9906000" y="0"/>
                </a:lnTo>
                <a:lnTo>
                  <a:pt x="0" y="0"/>
                </a:lnTo>
                <a:close/>
              </a:path>
            </a:pathLst>
          </a:custGeom>
          <a:solidFill>
            <a:srgbClr val="FFFFFF"/>
          </a:solidFill>
        </p:spPr>
        <p:txBody>
          <a:bodyPr wrap="square" lIns="0" tIns="0" rIns="0" bIns="0" rtlCol="0">
            <a:noAutofit/>
          </a:bodyPr>
          <a:lstStyle/>
          <a:p>
            <a:endParaRPr/>
          </a:p>
        </p:txBody>
      </p:sp>
      <p:sp>
        <p:nvSpPr>
          <p:cNvPr id="48" name="Title 47"/>
          <p:cNvSpPr>
            <a:spLocks noGrp="1"/>
          </p:cNvSpPr>
          <p:nvPr>
            <p:ph type="title"/>
          </p:nvPr>
        </p:nvSpPr>
        <p:spPr/>
        <p:txBody>
          <a:bodyPr/>
          <a:lstStyle/>
          <a:p>
            <a:r>
              <a:rPr lang="en-US" dirty="0"/>
              <a:t>Key requirements for Fast </a:t>
            </a:r>
            <a:r>
              <a:rPr lang="en-US" dirty="0" smtClean="0"/>
              <a:t>Load</a:t>
            </a:r>
            <a:endParaRPr lang="en-US" dirty="0"/>
          </a:p>
        </p:txBody>
      </p:sp>
      <p:sp>
        <p:nvSpPr>
          <p:cNvPr id="81" name="Content Placeholder 80"/>
          <p:cNvSpPr>
            <a:spLocks noGrp="1"/>
          </p:cNvSpPr>
          <p:nvPr>
            <p:ph idx="1"/>
          </p:nvPr>
        </p:nvSpPr>
        <p:spPr/>
        <p:txBody>
          <a:bodyPr/>
          <a:lstStyle/>
          <a:p>
            <a:r>
              <a:rPr lang="en-US" dirty="0"/>
              <a:t>Fast Load can be run from either MVS/ Channel (mainframe) or Network (LAN) host. In either case, Fast Load requires three key components. case, Fast Load requires three </a:t>
            </a:r>
            <a:r>
              <a:rPr lang="en-US" dirty="0" smtClean="0"/>
              <a:t>key.</a:t>
            </a:r>
          </a:p>
          <a:p>
            <a:r>
              <a:rPr lang="en-US" dirty="0" smtClean="0"/>
              <a:t>Log Table: </a:t>
            </a:r>
          </a:p>
          <a:p>
            <a:pPr lvl="1"/>
            <a:r>
              <a:rPr lang="en-US" dirty="0"/>
              <a:t>Fast Load needs a place to record information on its progress during a load. It uses the table called Fast log in the </a:t>
            </a:r>
            <a:r>
              <a:rPr lang="en-US" dirty="0" smtClean="0"/>
              <a:t>SYSADMIN.</a:t>
            </a:r>
          </a:p>
          <a:p>
            <a:pPr lvl="1"/>
            <a:r>
              <a:rPr lang="en-US" dirty="0"/>
              <a:t>database. This table contains one row for every Fast Load running on the system. In order for your </a:t>
            </a:r>
            <a:r>
              <a:rPr lang="en-US" dirty="0" err="1"/>
              <a:t>FastLoad</a:t>
            </a:r>
            <a:r>
              <a:rPr lang="en-US" dirty="0"/>
              <a:t> to use this table</a:t>
            </a:r>
            <a:r>
              <a:rPr lang="en-US" dirty="0" smtClean="0"/>
              <a:t>,</a:t>
            </a:r>
          </a:p>
          <a:p>
            <a:pPr lvl="1"/>
            <a:r>
              <a:rPr lang="en-US" dirty="0"/>
              <a:t>you need INSERT, UPDATE and DELETE privileges on that table.</a:t>
            </a:r>
          </a:p>
          <a:p>
            <a:endParaRPr lang="en-US" dirty="0" smtClean="0"/>
          </a:p>
          <a:p>
            <a:r>
              <a:rPr lang="en-US" dirty="0"/>
              <a:t>Empty target table: We have already mentioned the absolute need for the target table to be empty</a:t>
            </a:r>
            <a:r>
              <a:rPr lang="en-US" dirty="0" smtClean="0"/>
              <a:t>.</a:t>
            </a:r>
            <a:endParaRPr lang="en-US"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9" id="{6C81F9DB-9DB6-478C-B029-122D380A8C9B}" vid="{842A89BB-942D-4468-A868-23016060482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Category xmlns="6ba37514-8ea7-4bb7-b1c0-6137f91cbe04">Module Artifact</Category>
    <Material_x0020_Type xmlns="6ba37514-8ea7-4bb7-b1c0-6137f91cbe04">Class book</Material_x0020_Type>
    <Level xmlns="6ba37514-8ea7-4bb7-b1c0-6137f91cbe04">L1</Leve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BBB9BED16EB0048B4DF793E653FA3A1" ma:contentTypeVersion="3" ma:contentTypeDescription="Create a new document." ma:contentTypeScope="" ma:versionID="feef15e8976e736c962867b02017827d">
  <xsd:schema xmlns:xsd="http://www.w3.org/2001/XMLSchema" xmlns:xs="http://www.w3.org/2001/XMLSchema" xmlns:p="http://schemas.microsoft.com/office/2006/metadata/properties" xmlns:ns2="6ba37514-8ea7-4bb7-b1c0-6137f91cbe04" targetNamespace="http://schemas.microsoft.com/office/2006/metadata/properties" ma:root="true" ma:fieldsID="71f881230bfc323a1863133dc3453c38" ns2:_="">
    <xsd:import namespace="6ba37514-8ea7-4bb7-b1c0-6137f91cbe04"/>
    <xsd:element name="properties">
      <xsd:complexType>
        <xsd:sequence>
          <xsd:element name="documentManagement">
            <xsd:complexType>
              <xsd:all>
                <xsd:element ref="ns2:Level"/>
                <xsd:element ref="ns2:Category"/>
                <xsd:element ref="ns2:Material_x0020_Type"/>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a37514-8ea7-4bb7-b1c0-6137f91cbe04" elementFormDefault="qualified">
    <xsd:import namespace="http://schemas.microsoft.com/office/2006/documentManagement/types"/>
    <xsd:import namespace="http://schemas.microsoft.com/office/infopath/2007/PartnerControls"/>
    <xsd:element name="Level" ma:index="8"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9"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0"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B685CFC-7BEB-4D19-976A-3DCF41A88FE5}">
  <ds:schemaRefs>
    <ds:schemaRef ds:uri="http://schemas.microsoft.com/sharepoint/v3/contenttype/forms"/>
  </ds:schemaRefs>
</ds:datastoreItem>
</file>

<file path=customXml/itemProps2.xml><?xml version="1.0" encoding="utf-8"?>
<ds:datastoreItem xmlns:ds="http://schemas.openxmlformats.org/officeDocument/2006/customXml" ds:itemID="{862C89F0-4EBA-4489-9DEF-5B54B6140A19}">
  <ds:schemaRefs>
    <ds:schemaRef ds:uri="http://schemas.microsoft.com/office/2006/metadata/properties"/>
    <ds:schemaRef ds:uri="http://schemas.microsoft.com/office/infopath/2007/PartnerControls"/>
    <ds:schemaRef ds:uri="6ba37514-8ea7-4bb7-b1c0-6137f91cbe04"/>
  </ds:schemaRefs>
</ds:datastoreItem>
</file>

<file path=customXml/itemProps3.xml><?xml version="1.0" encoding="utf-8"?>
<ds:datastoreItem xmlns:ds="http://schemas.openxmlformats.org/officeDocument/2006/customXml" ds:itemID="{DADD5E60-9087-42A5-A399-1FF9BBAD53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ba37514-8ea7-4bb7-b1c0-6137f91cbe0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216</TotalTime>
  <Words>3212</Words>
  <Application>Microsoft Office PowerPoint</Application>
  <PresentationFormat>A4 Paper (210x297 mm)</PresentationFormat>
  <Paragraphs>652</Paragraphs>
  <Slides>35</Slides>
  <Notes>35</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44" baseType="lpstr">
      <vt:lpstr>Arial</vt:lpstr>
      <vt:lpstr>Calibri</vt:lpstr>
      <vt:lpstr>Courier New</vt:lpstr>
      <vt:lpstr>Segoe UI</vt:lpstr>
      <vt:lpstr>Times New Roman</vt:lpstr>
      <vt:lpstr>Verdana</vt:lpstr>
      <vt:lpstr>Wingdings</vt:lpstr>
      <vt:lpstr>Capgemini 2017_Cover slides</vt:lpstr>
      <vt:lpstr>think-cell Slide</vt:lpstr>
      <vt:lpstr>Teradata Basics</vt:lpstr>
      <vt:lpstr>Module Object</vt:lpstr>
      <vt:lpstr>Module Object</vt:lpstr>
      <vt:lpstr>Introduction about Teradata Utility</vt:lpstr>
      <vt:lpstr>Introduction about Teradata Utility</vt:lpstr>
      <vt:lpstr>Introduction to Fast Load</vt:lpstr>
      <vt:lpstr>Introduction to Fast Load </vt:lpstr>
      <vt:lpstr>Supporting Environment</vt:lpstr>
      <vt:lpstr>Key requirements for Fast Load</vt:lpstr>
      <vt:lpstr>Key requirements for Fast Load</vt:lpstr>
      <vt:lpstr>Basic steps for Fast Load</vt:lpstr>
      <vt:lpstr>Acquisition Phase</vt:lpstr>
      <vt:lpstr>Fast Load Phase 1</vt:lpstr>
      <vt:lpstr>Loading Phase</vt:lpstr>
      <vt:lpstr>Fast Load Phase 2</vt:lpstr>
      <vt:lpstr>Simple Fast Load Script</vt:lpstr>
      <vt:lpstr>BEGIN Loading Systems </vt:lpstr>
      <vt:lpstr>PowerPoint Presentation</vt:lpstr>
      <vt:lpstr>INSERT Statement </vt:lpstr>
      <vt:lpstr>Data Type Conversion in Fast Load</vt:lpstr>
      <vt:lpstr>Data Conversion Examples</vt:lpstr>
      <vt:lpstr>Data type Conversion in Fast Load </vt:lpstr>
      <vt:lpstr>Fast Load Restartabilty</vt:lpstr>
      <vt:lpstr>Fast Load Restartabilty</vt:lpstr>
      <vt:lpstr>Fast Load Restartabilty</vt:lpstr>
      <vt:lpstr>CHECKPOINT Option</vt:lpstr>
      <vt:lpstr>Restarting FastLoad</vt:lpstr>
      <vt:lpstr>Fast Load Command</vt:lpstr>
      <vt:lpstr>Fast Load Command</vt:lpstr>
      <vt:lpstr>Fast Load Command</vt:lpstr>
      <vt:lpstr>Summary</vt:lpstr>
      <vt:lpstr>Review Questions</vt:lpstr>
      <vt:lpstr>Review Question Answers</vt:lpstr>
      <vt:lpstr>Lab Exercise Fast_Load 3-1</vt:lpstr>
      <vt:lpstr>Lab Solutions for Lab3-1</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 Kritika</cp:lastModifiedBy>
  <cp:revision>10</cp:revision>
  <cp:lastPrinted>2016-11-04T04:20:21Z</cp:lastPrinted>
  <dcterms:modified xsi:type="dcterms:W3CDTF">2018-04-24T06:31:03Z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0x010100EBBB9BED16EB0048B4DF793E653FA3A1</vt:lpwstr>
  </property>
</Properties>
</file>